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3"/>
  </p:notesMasterIdLst>
  <p:sldIdLst>
    <p:sldId id="256" r:id="rId2"/>
    <p:sldId id="284" r:id="rId3"/>
    <p:sldId id="285" r:id="rId4"/>
    <p:sldId id="287" r:id="rId5"/>
    <p:sldId id="286" r:id="rId6"/>
    <p:sldId id="288" r:id="rId7"/>
    <p:sldId id="282" r:id="rId8"/>
    <p:sldId id="260" r:id="rId9"/>
    <p:sldId id="289" r:id="rId10"/>
    <p:sldId id="257" r:id="rId11"/>
    <p:sldId id="258" r:id="rId12"/>
    <p:sldId id="259"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7" r:id="rId28"/>
    <p:sldId id="279" r:id="rId29"/>
    <p:sldId id="278" r:id="rId30"/>
    <p:sldId id="280"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p:cViewPr varScale="1">
        <p:scale>
          <a:sx n="75" d="100"/>
          <a:sy n="75" d="100"/>
        </p:scale>
        <p:origin x="12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FA2286-6D84-4BB2-8C27-CA252C7714E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405D99-8E1B-42B7-BCBA-0FD0BE6800B9}">
      <dgm:prSet/>
      <dgm:spPr/>
      <dgm:t>
        <a:bodyPr/>
        <a:lstStyle/>
        <a:p>
          <a:r>
            <a:rPr lang="en-US"/>
            <a:t>Faster Retrievals</a:t>
          </a:r>
        </a:p>
      </dgm:t>
    </dgm:pt>
    <dgm:pt modelId="{86EE9B84-E821-4783-865C-9255159972B7}" type="parTrans" cxnId="{EF1662F8-9C7E-42CC-BFEF-10CA95A689EB}">
      <dgm:prSet/>
      <dgm:spPr/>
      <dgm:t>
        <a:bodyPr/>
        <a:lstStyle/>
        <a:p>
          <a:endParaRPr lang="en-US"/>
        </a:p>
      </dgm:t>
    </dgm:pt>
    <dgm:pt modelId="{E2423DE4-6128-4A96-B5BE-11089A1E4373}" type="sibTrans" cxnId="{EF1662F8-9C7E-42CC-BFEF-10CA95A689EB}">
      <dgm:prSet/>
      <dgm:spPr/>
      <dgm:t>
        <a:bodyPr/>
        <a:lstStyle/>
        <a:p>
          <a:endParaRPr lang="en-US"/>
        </a:p>
      </dgm:t>
    </dgm:pt>
    <dgm:pt modelId="{026EF3FE-C7B0-4BC1-8FD3-9933B94BD349}">
      <dgm:prSet/>
      <dgm:spPr/>
      <dgm:t>
        <a:bodyPr/>
        <a:lstStyle/>
        <a:p>
          <a:r>
            <a:rPr lang="en-US"/>
            <a:t>Literally searching in Different File Formats</a:t>
          </a:r>
        </a:p>
      </dgm:t>
    </dgm:pt>
    <dgm:pt modelId="{BCCEC6A6-59F6-4E56-80A2-5D18FA61711B}" type="parTrans" cxnId="{DD547399-FC77-4D50-878E-913D6728D5D9}">
      <dgm:prSet/>
      <dgm:spPr/>
      <dgm:t>
        <a:bodyPr/>
        <a:lstStyle/>
        <a:p>
          <a:endParaRPr lang="en-US"/>
        </a:p>
      </dgm:t>
    </dgm:pt>
    <dgm:pt modelId="{76EEDFB1-A0A8-4AE4-B953-CA99EA4210F9}" type="sibTrans" cxnId="{DD547399-FC77-4D50-878E-913D6728D5D9}">
      <dgm:prSet/>
      <dgm:spPr/>
      <dgm:t>
        <a:bodyPr/>
        <a:lstStyle/>
        <a:p>
          <a:endParaRPr lang="en-US"/>
        </a:p>
      </dgm:t>
    </dgm:pt>
    <dgm:pt modelId="{F8ED50D8-D4A4-4162-B8C9-1EC2C9F8C49D}" type="pres">
      <dgm:prSet presAssocID="{B4FA2286-6D84-4BB2-8C27-CA252C7714E7}" presName="root" presStyleCnt="0">
        <dgm:presLayoutVars>
          <dgm:dir/>
          <dgm:resizeHandles val="exact"/>
        </dgm:presLayoutVars>
      </dgm:prSet>
      <dgm:spPr/>
    </dgm:pt>
    <dgm:pt modelId="{B1D9CC02-E1B1-41EA-BA27-03772E2261DA}" type="pres">
      <dgm:prSet presAssocID="{B4FA2286-6D84-4BB2-8C27-CA252C7714E7}" presName="container" presStyleCnt="0">
        <dgm:presLayoutVars>
          <dgm:dir/>
          <dgm:resizeHandles val="exact"/>
        </dgm:presLayoutVars>
      </dgm:prSet>
      <dgm:spPr/>
    </dgm:pt>
    <dgm:pt modelId="{A4BD2430-9199-46C4-A5DB-A352EB4D0519}" type="pres">
      <dgm:prSet presAssocID="{91405D99-8E1B-42B7-BCBA-0FD0BE6800B9}" presName="compNode" presStyleCnt="0"/>
      <dgm:spPr/>
    </dgm:pt>
    <dgm:pt modelId="{DA497520-F744-416A-A9D0-A69083A04C9A}" type="pres">
      <dgm:prSet presAssocID="{91405D99-8E1B-42B7-BCBA-0FD0BE6800B9}" presName="iconBgRect" presStyleLbl="bgShp" presStyleIdx="0" presStyleCnt="2"/>
      <dgm:spPr/>
    </dgm:pt>
    <dgm:pt modelId="{07D5BF15-AD93-463A-A6A0-66E0A8E3A794}" type="pres">
      <dgm:prSet presAssocID="{91405D99-8E1B-42B7-BCBA-0FD0BE6800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4472554-AC63-40CE-BADA-49C745DC2948}" type="pres">
      <dgm:prSet presAssocID="{91405D99-8E1B-42B7-BCBA-0FD0BE6800B9}" presName="spaceRect" presStyleCnt="0"/>
      <dgm:spPr/>
    </dgm:pt>
    <dgm:pt modelId="{8E5A4FDE-A6CB-49E0-8DDD-57C3C90B9281}" type="pres">
      <dgm:prSet presAssocID="{91405D99-8E1B-42B7-BCBA-0FD0BE6800B9}" presName="textRect" presStyleLbl="revTx" presStyleIdx="0" presStyleCnt="2">
        <dgm:presLayoutVars>
          <dgm:chMax val="1"/>
          <dgm:chPref val="1"/>
        </dgm:presLayoutVars>
      </dgm:prSet>
      <dgm:spPr/>
    </dgm:pt>
    <dgm:pt modelId="{FCF98908-709D-4B0F-AF13-E3FD3099F697}" type="pres">
      <dgm:prSet presAssocID="{E2423DE4-6128-4A96-B5BE-11089A1E4373}" presName="sibTrans" presStyleLbl="sibTrans2D1" presStyleIdx="0" presStyleCnt="0"/>
      <dgm:spPr/>
    </dgm:pt>
    <dgm:pt modelId="{40186CB9-62BB-4D2E-A4D2-81557FF4E290}" type="pres">
      <dgm:prSet presAssocID="{026EF3FE-C7B0-4BC1-8FD3-9933B94BD349}" presName="compNode" presStyleCnt="0"/>
      <dgm:spPr/>
    </dgm:pt>
    <dgm:pt modelId="{9B285FA8-2C85-45C7-9F35-863344C735EF}" type="pres">
      <dgm:prSet presAssocID="{026EF3FE-C7B0-4BC1-8FD3-9933B94BD349}" presName="iconBgRect" presStyleLbl="bgShp" presStyleIdx="1" presStyleCnt="2"/>
      <dgm:spPr/>
    </dgm:pt>
    <dgm:pt modelId="{81CF296D-B7D8-4FC6-AFEC-811EC48A1CD1}" type="pres">
      <dgm:prSet presAssocID="{026EF3FE-C7B0-4BC1-8FD3-9933B94BD3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D10826D-9D32-4E7A-804B-74A7C4AF2737}" type="pres">
      <dgm:prSet presAssocID="{026EF3FE-C7B0-4BC1-8FD3-9933B94BD349}" presName="spaceRect" presStyleCnt="0"/>
      <dgm:spPr/>
    </dgm:pt>
    <dgm:pt modelId="{5BFA48C8-9DC6-4185-9ECB-646C8C0D7E28}" type="pres">
      <dgm:prSet presAssocID="{026EF3FE-C7B0-4BC1-8FD3-9933B94BD349}" presName="textRect" presStyleLbl="revTx" presStyleIdx="1" presStyleCnt="2">
        <dgm:presLayoutVars>
          <dgm:chMax val="1"/>
          <dgm:chPref val="1"/>
        </dgm:presLayoutVars>
      </dgm:prSet>
      <dgm:spPr/>
    </dgm:pt>
  </dgm:ptLst>
  <dgm:cxnLst>
    <dgm:cxn modelId="{A1F74602-301F-4E84-8A73-91CD3824699B}" type="presOf" srcId="{91405D99-8E1B-42B7-BCBA-0FD0BE6800B9}" destId="{8E5A4FDE-A6CB-49E0-8DDD-57C3C90B9281}" srcOrd="0" destOrd="0" presId="urn:microsoft.com/office/officeart/2018/2/layout/IconCircleList"/>
    <dgm:cxn modelId="{5C0DB752-8774-4AA0-9FA2-FF7BE5F49F28}" type="presOf" srcId="{B4FA2286-6D84-4BB2-8C27-CA252C7714E7}" destId="{F8ED50D8-D4A4-4162-B8C9-1EC2C9F8C49D}" srcOrd="0" destOrd="0" presId="urn:microsoft.com/office/officeart/2018/2/layout/IconCircleList"/>
    <dgm:cxn modelId="{6BA3738E-871B-404E-B739-13BB0B07904B}" type="presOf" srcId="{026EF3FE-C7B0-4BC1-8FD3-9933B94BD349}" destId="{5BFA48C8-9DC6-4185-9ECB-646C8C0D7E28}" srcOrd="0" destOrd="0" presId="urn:microsoft.com/office/officeart/2018/2/layout/IconCircleList"/>
    <dgm:cxn modelId="{DD547399-FC77-4D50-878E-913D6728D5D9}" srcId="{B4FA2286-6D84-4BB2-8C27-CA252C7714E7}" destId="{026EF3FE-C7B0-4BC1-8FD3-9933B94BD349}" srcOrd="1" destOrd="0" parTransId="{BCCEC6A6-59F6-4E56-80A2-5D18FA61711B}" sibTransId="{76EEDFB1-A0A8-4AE4-B953-CA99EA4210F9}"/>
    <dgm:cxn modelId="{ADAAA69B-FA00-4B9B-B27A-79C5C191F84B}" type="presOf" srcId="{E2423DE4-6128-4A96-B5BE-11089A1E4373}" destId="{FCF98908-709D-4B0F-AF13-E3FD3099F697}" srcOrd="0" destOrd="0" presId="urn:microsoft.com/office/officeart/2018/2/layout/IconCircleList"/>
    <dgm:cxn modelId="{EF1662F8-9C7E-42CC-BFEF-10CA95A689EB}" srcId="{B4FA2286-6D84-4BB2-8C27-CA252C7714E7}" destId="{91405D99-8E1B-42B7-BCBA-0FD0BE6800B9}" srcOrd="0" destOrd="0" parTransId="{86EE9B84-E821-4783-865C-9255159972B7}" sibTransId="{E2423DE4-6128-4A96-B5BE-11089A1E4373}"/>
    <dgm:cxn modelId="{B3D9E96D-3443-44E7-8D47-85C6A53ACF2E}" type="presParOf" srcId="{F8ED50D8-D4A4-4162-B8C9-1EC2C9F8C49D}" destId="{B1D9CC02-E1B1-41EA-BA27-03772E2261DA}" srcOrd="0" destOrd="0" presId="urn:microsoft.com/office/officeart/2018/2/layout/IconCircleList"/>
    <dgm:cxn modelId="{3F4017EC-49BF-46CF-AF51-5C9235EDD946}" type="presParOf" srcId="{B1D9CC02-E1B1-41EA-BA27-03772E2261DA}" destId="{A4BD2430-9199-46C4-A5DB-A352EB4D0519}" srcOrd="0" destOrd="0" presId="urn:microsoft.com/office/officeart/2018/2/layout/IconCircleList"/>
    <dgm:cxn modelId="{FC8A67D3-FF8B-4BA4-BE16-E128F9D3E591}" type="presParOf" srcId="{A4BD2430-9199-46C4-A5DB-A352EB4D0519}" destId="{DA497520-F744-416A-A9D0-A69083A04C9A}" srcOrd="0" destOrd="0" presId="urn:microsoft.com/office/officeart/2018/2/layout/IconCircleList"/>
    <dgm:cxn modelId="{88EF6C73-2E7E-4D20-9147-B16671145CF0}" type="presParOf" srcId="{A4BD2430-9199-46C4-A5DB-A352EB4D0519}" destId="{07D5BF15-AD93-463A-A6A0-66E0A8E3A794}" srcOrd="1" destOrd="0" presId="urn:microsoft.com/office/officeart/2018/2/layout/IconCircleList"/>
    <dgm:cxn modelId="{85F93200-640B-47C2-8BF3-3E873BA1D04A}" type="presParOf" srcId="{A4BD2430-9199-46C4-A5DB-A352EB4D0519}" destId="{24472554-AC63-40CE-BADA-49C745DC2948}" srcOrd="2" destOrd="0" presId="urn:microsoft.com/office/officeart/2018/2/layout/IconCircleList"/>
    <dgm:cxn modelId="{F2F49AC9-4CD7-4B84-8C40-A948F4348608}" type="presParOf" srcId="{A4BD2430-9199-46C4-A5DB-A352EB4D0519}" destId="{8E5A4FDE-A6CB-49E0-8DDD-57C3C90B9281}" srcOrd="3" destOrd="0" presId="urn:microsoft.com/office/officeart/2018/2/layout/IconCircleList"/>
    <dgm:cxn modelId="{583C2342-0E8A-4A06-997C-5B2E1D587BDA}" type="presParOf" srcId="{B1D9CC02-E1B1-41EA-BA27-03772E2261DA}" destId="{FCF98908-709D-4B0F-AF13-E3FD3099F697}" srcOrd="1" destOrd="0" presId="urn:microsoft.com/office/officeart/2018/2/layout/IconCircleList"/>
    <dgm:cxn modelId="{FA717A59-70D8-4304-B0ED-8373F8438AFD}" type="presParOf" srcId="{B1D9CC02-E1B1-41EA-BA27-03772E2261DA}" destId="{40186CB9-62BB-4D2E-A4D2-81557FF4E290}" srcOrd="2" destOrd="0" presId="urn:microsoft.com/office/officeart/2018/2/layout/IconCircleList"/>
    <dgm:cxn modelId="{9B661CF7-5AB7-40B0-891B-983BDF32AAB5}" type="presParOf" srcId="{40186CB9-62BB-4D2E-A4D2-81557FF4E290}" destId="{9B285FA8-2C85-45C7-9F35-863344C735EF}" srcOrd="0" destOrd="0" presId="urn:microsoft.com/office/officeart/2018/2/layout/IconCircleList"/>
    <dgm:cxn modelId="{783F1511-538D-425E-B0CB-E1C5EB645227}" type="presParOf" srcId="{40186CB9-62BB-4D2E-A4D2-81557FF4E290}" destId="{81CF296D-B7D8-4FC6-AFEC-811EC48A1CD1}" srcOrd="1" destOrd="0" presId="urn:microsoft.com/office/officeart/2018/2/layout/IconCircleList"/>
    <dgm:cxn modelId="{B778AA47-1FED-44B5-A398-E23EB2F95C32}" type="presParOf" srcId="{40186CB9-62BB-4D2E-A4D2-81557FF4E290}" destId="{7D10826D-9D32-4E7A-804B-74A7C4AF2737}" srcOrd="2" destOrd="0" presId="urn:microsoft.com/office/officeart/2018/2/layout/IconCircleList"/>
    <dgm:cxn modelId="{EE223F3D-22F7-4FE1-BC01-2DDCA35F94AC}" type="presParOf" srcId="{40186CB9-62BB-4D2E-A4D2-81557FF4E290}" destId="{5BFA48C8-9DC6-4185-9ECB-646C8C0D7E2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863CC-D13E-4C03-9DF8-717B7B81CE67}" type="doc">
      <dgm:prSet loTypeId="urn:microsoft.com/office/officeart/2018/5/layout/IconLeaf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C8BB0C2C-0EBC-41AD-B4A5-32EBD94D97F3}">
      <dgm:prSet/>
      <dgm:spPr/>
      <dgm:t>
        <a:bodyPr/>
        <a:lstStyle/>
        <a:p>
          <a:pPr>
            <a:defRPr cap="all"/>
          </a:pPr>
          <a:r>
            <a:rPr lang="en-US"/>
            <a:t>Google Colab as IDE</a:t>
          </a:r>
        </a:p>
      </dgm:t>
    </dgm:pt>
    <dgm:pt modelId="{130277AB-3DBC-4256-B7AF-0DEE47BAE0B4}" type="parTrans" cxnId="{14B376BE-6BBC-43E1-B41E-12947E188711}">
      <dgm:prSet/>
      <dgm:spPr/>
      <dgm:t>
        <a:bodyPr/>
        <a:lstStyle/>
        <a:p>
          <a:endParaRPr lang="en-US"/>
        </a:p>
      </dgm:t>
    </dgm:pt>
    <dgm:pt modelId="{427B248C-9B40-4B9E-9C6A-7CD8E1E7B697}" type="sibTrans" cxnId="{14B376BE-6BBC-43E1-B41E-12947E188711}">
      <dgm:prSet/>
      <dgm:spPr/>
      <dgm:t>
        <a:bodyPr/>
        <a:lstStyle/>
        <a:p>
          <a:endParaRPr lang="en-US"/>
        </a:p>
      </dgm:t>
    </dgm:pt>
    <dgm:pt modelId="{8ADCF5EE-7CF8-4CAB-8D80-A8D687E29F00}">
      <dgm:prSet/>
      <dgm:spPr/>
      <dgm:t>
        <a:bodyPr/>
        <a:lstStyle/>
        <a:p>
          <a:pPr>
            <a:defRPr cap="all"/>
          </a:pPr>
          <a:r>
            <a:rPr lang="en-US"/>
            <a:t>Google Drive as Storage</a:t>
          </a:r>
        </a:p>
      </dgm:t>
    </dgm:pt>
    <dgm:pt modelId="{6F838B25-9D94-4A23-928D-7883D35F3AD8}" type="parTrans" cxnId="{41CCF6E8-9163-4B3A-BC72-4904BFFB04C6}">
      <dgm:prSet/>
      <dgm:spPr/>
      <dgm:t>
        <a:bodyPr/>
        <a:lstStyle/>
        <a:p>
          <a:endParaRPr lang="en-US"/>
        </a:p>
      </dgm:t>
    </dgm:pt>
    <dgm:pt modelId="{1D8CB3B5-155A-4809-B9FB-30512AD527F3}" type="sibTrans" cxnId="{41CCF6E8-9163-4B3A-BC72-4904BFFB04C6}">
      <dgm:prSet/>
      <dgm:spPr/>
      <dgm:t>
        <a:bodyPr/>
        <a:lstStyle/>
        <a:p>
          <a:endParaRPr lang="en-US"/>
        </a:p>
      </dgm:t>
    </dgm:pt>
    <dgm:pt modelId="{44732627-7696-4ED0-86CF-A6E894A597D4}">
      <dgm:prSet/>
      <dgm:spPr/>
      <dgm:t>
        <a:bodyPr/>
        <a:lstStyle/>
        <a:p>
          <a:pPr>
            <a:defRPr cap="all"/>
          </a:pPr>
          <a:r>
            <a:rPr lang="en-US" dirty="0" err="1"/>
            <a:t>PYSpark</a:t>
          </a:r>
          <a:endParaRPr lang="en-US" dirty="0"/>
        </a:p>
      </dgm:t>
    </dgm:pt>
    <dgm:pt modelId="{4EEE2564-5AB0-42B4-9520-E635B6ACC847}" type="parTrans" cxnId="{47D01941-68C3-476C-BB29-8BF10291A1E0}">
      <dgm:prSet/>
      <dgm:spPr/>
      <dgm:t>
        <a:bodyPr/>
        <a:lstStyle/>
        <a:p>
          <a:endParaRPr lang="en-US"/>
        </a:p>
      </dgm:t>
    </dgm:pt>
    <dgm:pt modelId="{436CC6BC-70CE-48F4-AD6D-5B6BBCA87ED9}" type="sibTrans" cxnId="{47D01941-68C3-476C-BB29-8BF10291A1E0}">
      <dgm:prSet/>
      <dgm:spPr/>
      <dgm:t>
        <a:bodyPr/>
        <a:lstStyle/>
        <a:p>
          <a:endParaRPr lang="en-US"/>
        </a:p>
      </dgm:t>
    </dgm:pt>
    <dgm:pt modelId="{BF1DA972-1480-437B-AECF-3A531B14EC2F}" type="pres">
      <dgm:prSet presAssocID="{FDE863CC-D13E-4C03-9DF8-717B7B81CE67}" presName="root" presStyleCnt="0">
        <dgm:presLayoutVars>
          <dgm:dir/>
          <dgm:resizeHandles val="exact"/>
        </dgm:presLayoutVars>
      </dgm:prSet>
      <dgm:spPr/>
    </dgm:pt>
    <dgm:pt modelId="{8735A7E8-EB0C-42EB-8AD5-776290350704}" type="pres">
      <dgm:prSet presAssocID="{C8BB0C2C-0EBC-41AD-B4A5-32EBD94D97F3}" presName="compNode" presStyleCnt="0"/>
      <dgm:spPr/>
    </dgm:pt>
    <dgm:pt modelId="{82482392-300A-411A-916F-C2F7C4E76C83}" type="pres">
      <dgm:prSet presAssocID="{C8BB0C2C-0EBC-41AD-B4A5-32EBD94D97F3}" presName="iconBgRect" presStyleLbl="bgShp" presStyleIdx="0" presStyleCnt="3"/>
      <dgm:spPr>
        <a:prstGeom prst="round2DiagRect">
          <a:avLst>
            <a:gd name="adj1" fmla="val 29727"/>
            <a:gd name="adj2" fmla="val 0"/>
          </a:avLst>
        </a:prstGeom>
      </dgm:spPr>
    </dgm:pt>
    <dgm:pt modelId="{88EE0EB8-859E-4201-AD38-EDAD1A697F64}" type="pres">
      <dgm:prSet presAssocID="{C8BB0C2C-0EBC-41AD-B4A5-32EBD94D97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9AE1A74E-11E1-4557-B991-6AA7A92F94F8}" type="pres">
      <dgm:prSet presAssocID="{C8BB0C2C-0EBC-41AD-B4A5-32EBD94D97F3}" presName="spaceRect" presStyleCnt="0"/>
      <dgm:spPr/>
    </dgm:pt>
    <dgm:pt modelId="{1026D167-4763-4896-9137-B9230FF4B0DA}" type="pres">
      <dgm:prSet presAssocID="{C8BB0C2C-0EBC-41AD-B4A5-32EBD94D97F3}" presName="textRect" presStyleLbl="revTx" presStyleIdx="0" presStyleCnt="3">
        <dgm:presLayoutVars>
          <dgm:chMax val="1"/>
          <dgm:chPref val="1"/>
        </dgm:presLayoutVars>
      </dgm:prSet>
      <dgm:spPr/>
    </dgm:pt>
    <dgm:pt modelId="{D2766546-EB03-49BB-B368-D3EA1AFC54A9}" type="pres">
      <dgm:prSet presAssocID="{427B248C-9B40-4B9E-9C6A-7CD8E1E7B697}" presName="sibTrans" presStyleCnt="0"/>
      <dgm:spPr/>
    </dgm:pt>
    <dgm:pt modelId="{EDACDEF7-B1E9-4D08-AFFF-2B029FCF1449}" type="pres">
      <dgm:prSet presAssocID="{8ADCF5EE-7CF8-4CAB-8D80-A8D687E29F00}" presName="compNode" presStyleCnt="0"/>
      <dgm:spPr/>
    </dgm:pt>
    <dgm:pt modelId="{5C0925BF-CF2F-462B-BC61-0B8A382701B6}" type="pres">
      <dgm:prSet presAssocID="{8ADCF5EE-7CF8-4CAB-8D80-A8D687E29F00}" presName="iconBgRect" presStyleLbl="bgShp" presStyleIdx="1" presStyleCnt="3"/>
      <dgm:spPr>
        <a:prstGeom prst="round2DiagRect">
          <a:avLst>
            <a:gd name="adj1" fmla="val 29727"/>
            <a:gd name="adj2" fmla="val 0"/>
          </a:avLst>
        </a:prstGeom>
      </dgm:spPr>
    </dgm:pt>
    <dgm:pt modelId="{350D6B26-12F4-4EF3-BE5D-BE6CDC7EC209}" type="pres">
      <dgm:prSet presAssocID="{8ADCF5EE-7CF8-4CAB-8D80-A8D687E29F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42ABF48-0692-453B-878E-AAC1D36092AE}" type="pres">
      <dgm:prSet presAssocID="{8ADCF5EE-7CF8-4CAB-8D80-A8D687E29F00}" presName="spaceRect" presStyleCnt="0"/>
      <dgm:spPr/>
    </dgm:pt>
    <dgm:pt modelId="{7F90CBD6-6DEB-404F-B618-7D49ECB749CD}" type="pres">
      <dgm:prSet presAssocID="{8ADCF5EE-7CF8-4CAB-8D80-A8D687E29F00}" presName="textRect" presStyleLbl="revTx" presStyleIdx="1" presStyleCnt="3">
        <dgm:presLayoutVars>
          <dgm:chMax val="1"/>
          <dgm:chPref val="1"/>
        </dgm:presLayoutVars>
      </dgm:prSet>
      <dgm:spPr/>
    </dgm:pt>
    <dgm:pt modelId="{FD4D9EC7-380B-4EE4-A86A-E2BA5218A912}" type="pres">
      <dgm:prSet presAssocID="{1D8CB3B5-155A-4809-B9FB-30512AD527F3}" presName="sibTrans" presStyleCnt="0"/>
      <dgm:spPr/>
    </dgm:pt>
    <dgm:pt modelId="{E4329FB7-C908-4E18-B2DA-72B955CF1CAC}" type="pres">
      <dgm:prSet presAssocID="{44732627-7696-4ED0-86CF-A6E894A597D4}" presName="compNode" presStyleCnt="0"/>
      <dgm:spPr/>
    </dgm:pt>
    <dgm:pt modelId="{A6CCC991-22BF-4CCC-B0AD-7AD0D32128BF}" type="pres">
      <dgm:prSet presAssocID="{44732627-7696-4ED0-86CF-A6E894A597D4}" presName="iconBgRect" presStyleLbl="bgShp" presStyleIdx="2" presStyleCnt="3"/>
      <dgm:spPr>
        <a:prstGeom prst="round2DiagRect">
          <a:avLst>
            <a:gd name="adj1" fmla="val 29727"/>
            <a:gd name="adj2" fmla="val 0"/>
          </a:avLst>
        </a:prstGeom>
      </dgm:spPr>
    </dgm:pt>
    <dgm:pt modelId="{92BC8295-4765-4FE5-B87D-0E2EF5BB81CB}" type="pres">
      <dgm:prSet presAssocID="{44732627-7696-4ED0-86CF-A6E894A597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arkler"/>
        </a:ext>
      </dgm:extLst>
    </dgm:pt>
    <dgm:pt modelId="{EBDAE8A9-6D17-45C1-BBA1-012C19E6394C}" type="pres">
      <dgm:prSet presAssocID="{44732627-7696-4ED0-86CF-A6E894A597D4}" presName="spaceRect" presStyleCnt="0"/>
      <dgm:spPr/>
    </dgm:pt>
    <dgm:pt modelId="{57978A89-5C5E-4FAD-AA5F-56EA77F7E406}" type="pres">
      <dgm:prSet presAssocID="{44732627-7696-4ED0-86CF-A6E894A597D4}" presName="textRect" presStyleLbl="revTx" presStyleIdx="2" presStyleCnt="3">
        <dgm:presLayoutVars>
          <dgm:chMax val="1"/>
          <dgm:chPref val="1"/>
        </dgm:presLayoutVars>
      </dgm:prSet>
      <dgm:spPr/>
    </dgm:pt>
  </dgm:ptLst>
  <dgm:cxnLst>
    <dgm:cxn modelId="{D6D0F81F-41C8-4A34-B3CA-0469C600846C}" type="presOf" srcId="{C8BB0C2C-0EBC-41AD-B4A5-32EBD94D97F3}" destId="{1026D167-4763-4896-9137-B9230FF4B0DA}" srcOrd="0" destOrd="0" presId="urn:microsoft.com/office/officeart/2018/5/layout/IconLeafLabelList"/>
    <dgm:cxn modelId="{47D01941-68C3-476C-BB29-8BF10291A1E0}" srcId="{FDE863CC-D13E-4C03-9DF8-717B7B81CE67}" destId="{44732627-7696-4ED0-86CF-A6E894A597D4}" srcOrd="2" destOrd="0" parTransId="{4EEE2564-5AB0-42B4-9520-E635B6ACC847}" sibTransId="{436CC6BC-70CE-48F4-AD6D-5B6BBCA87ED9}"/>
    <dgm:cxn modelId="{9029EE77-BE47-4200-BF85-B03A71067525}" type="presOf" srcId="{44732627-7696-4ED0-86CF-A6E894A597D4}" destId="{57978A89-5C5E-4FAD-AA5F-56EA77F7E406}" srcOrd="0" destOrd="0" presId="urn:microsoft.com/office/officeart/2018/5/layout/IconLeafLabelList"/>
    <dgm:cxn modelId="{CA9294A1-EC04-4550-AF77-14C548D1147E}" type="presOf" srcId="{8ADCF5EE-7CF8-4CAB-8D80-A8D687E29F00}" destId="{7F90CBD6-6DEB-404F-B618-7D49ECB749CD}" srcOrd="0" destOrd="0" presId="urn:microsoft.com/office/officeart/2018/5/layout/IconLeafLabelList"/>
    <dgm:cxn modelId="{6076D8B2-E231-4E3D-993F-45F09E708259}" type="presOf" srcId="{FDE863CC-D13E-4C03-9DF8-717B7B81CE67}" destId="{BF1DA972-1480-437B-AECF-3A531B14EC2F}" srcOrd="0" destOrd="0" presId="urn:microsoft.com/office/officeart/2018/5/layout/IconLeafLabelList"/>
    <dgm:cxn modelId="{14B376BE-6BBC-43E1-B41E-12947E188711}" srcId="{FDE863CC-D13E-4C03-9DF8-717B7B81CE67}" destId="{C8BB0C2C-0EBC-41AD-B4A5-32EBD94D97F3}" srcOrd="0" destOrd="0" parTransId="{130277AB-3DBC-4256-B7AF-0DEE47BAE0B4}" sibTransId="{427B248C-9B40-4B9E-9C6A-7CD8E1E7B697}"/>
    <dgm:cxn modelId="{41CCF6E8-9163-4B3A-BC72-4904BFFB04C6}" srcId="{FDE863CC-D13E-4C03-9DF8-717B7B81CE67}" destId="{8ADCF5EE-7CF8-4CAB-8D80-A8D687E29F00}" srcOrd="1" destOrd="0" parTransId="{6F838B25-9D94-4A23-928D-7883D35F3AD8}" sibTransId="{1D8CB3B5-155A-4809-B9FB-30512AD527F3}"/>
    <dgm:cxn modelId="{9E78EC70-6A45-4A9E-B638-466CB42766BC}" type="presParOf" srcId="{BF1DA972-1480-437B-AECF-3A531B14EC2F}" destId="{8735A7E8-EB0C-42EB-8AD5-776290350704}" srcOrd="0" destOrd="0" presId="urn:microsoft.com/office/officeart/2018/5/layout/IconLeafLabelList"/>
    <dgm:cxn modelId="{208738F4-BED5-4D1F-8B6D-D4CE61F18C41}" type="presParOf" srcId="{8735A7E8-EB0C-42EB-8AD5-776290350704}" destId="{82482392-300A-411A-916F-C2F7C4E76C83}" srcOrd="0" destOrd="0" presId="urn:microsoft.com/office/officeart/2018/5/layout/IconLeafLabelList"/>
    <dgm:cxn modelId="{8AB1BB48-10F0-4D73-8928-C92392DECC83}" type="presParOf" srcId="{8735A7E8-EB0C-42EB-8AD5-776290350704}" destId="{88EE0EB8-859E-4201-AD38-EDAD1A697F64}" srcOrd="1" destOrd="0" presId="urn:microsoft.com/office/officeart/2018/5/layout/IconLeafLabelList"/>
    <dgm:cxn modelId="{192E8150-5AB1-4E33-B2B8-7E56678008F9}" type="presParOf" srcId="{8735A7E8-EB0C-42EB-8AD5-776290350704}" destId="{9AE1A74E-11E1-4557-B991-6AA7A92F94F8}" srcOrd="2" destOrd="0" presId="urn:microsoft.com/office/officeart/2018/5/layout/IconLeafLabelList"/>
    <dgm:cxn modelId="{D3F9BF50-546C-41BD-BB78-57F75A41EAC8}" type="presParOf" srcId="{8735A7E8-EB0C-42EB-8AD5-776290350704}" destId="{1026D167-4763-4896-9137-B9230FF4B0DA}" srcOrd="3" destOrd="0" presId="urn:microsoft.com/office/officeart/2018/5/layout/IconLeafLabelList"/>
    <dgm:cxn modelId="{D054A3D1-7EA0-46D7-BA3B-44E534253428}" type="presParOf" srcId="{BF1DA972-1480-437B-AECF-3A531B14EC2F}" destId="{D2766546-EB03-49BB-B368-D3EA1AFC54A9}" srcOrd="1" destOrd="0" presId="urn:microsoft.com/office/officeart/2018/5/layout/IconLeafLabelList"/>
    <dgm:cxn modelId="{29D11916-0E50-4E3D-9E4C-7CA3E6E10905}" type="presParOf" srcId="{BF1DA972-1480-437B-AECF-3A531B14EC2F}" destId="{EDACDEF7-B1E9-4D08-AFFF-2B029FCF1449}" srcOrd="2" destOrd="0" presId="urn:microsoft.com/office/officeart/2018/5/layout/IconLeafLabelList"/>
    <dgm:cxn modelId="{94AA5A4A-80A9-4EF4-B888-99881BA18E8A}" type="presParOf" srcId="{EDACDEF7-B1E9-4D08-AFFF-2B029FCF1449}" destId="{5C0925BF-CF2F-462B-BC61-0B8A382701B6}" srcOrd="0" destOrd="0" presId="urn:microsoft.com/office/officeart/2018/5/layout/IconLeafLabelList"/>
    <dgm:cxn modelId="{73ED940F-BDFA-4FD0-A7A8-BDC618031BC8}" type="presParOf" srcId="{EDACDEF7-B1E9-4D08-AFFF-2B029FCF1449}" destId="{350D6B26-12F4-4EF3-BE5D-BE6CDC7EC209}" srcOrd="1" destOrd="0" presId="urn:microsoft.com/office/officeart/2018/5/layout/IconLeafLabelList"/>
    <dgm:cxn modelId="{9A406E8C-450F-4871-8DF5-0F31A72CD4AA}" type="presParOf" srcId="{EDACDEF7-B1E9-4D08-AFFF-2B029FCF1449}" destId="{742ABF48-0692-453B-878E-AAC1D36092AE}" srcOrd="2" destOrd="0" presId="urn:microsoft.com/office/officeart/2018/5/layout/IconLeafLabelList"/>
    <dgm:cxn modelId="{067A0092-4C04-4AE2-8894-B539A207E5E9}" type="presParOf" srcId="{EDACDEF7-B1E9-4D08-AFFF-2B029FCF1449}" destId="{7F90CBD6-6DEB-404F-B618-7D49ECB749CD}" srcOrd="3" destOrd="0" presId="urn:microsoft.com/office/officeart/2018/5/layout/IconLeafLabelList"/>
    <dgm:cxn modelId="{C6674486-5EA5-4FD9-86C1-0764629DEB47}" type="presParOf" srcId="{BF1DA972-1480-437B-AECF-3A531B14EC2F}" destId="{FD4D9EC7-380B-4EE4-A86A-E2BA5218A912}" srcOrd="3" destOrd="0" presId="urn:microsoft.com/office/officeart/2018/5/layout/IconLeafLabelList"/>
    <dgm:cxn modelId="{D3FDBB42-CFFD-4A80-A8C2-3A92B1285B52}" type="presParOf" srcId="{BF1DA972-1480-437B-AECF-3A531B14EC2F}" destId="{E4329FB7-C908-4E18-B2DA-72B955CF1CAC}" srcOrd="4" destOrd="0" presId="urn:microsoft.com/office/officeart/2018/5/layout/IconLeafLabelList"/>
    <dgm:cxn modelId="{698561C3-28B4-4819-9EA4-7393845A30CF}" type="presParOf" srcId="{E4329FB7-C908-4E18-B2DA-72B955CF1CAC}" destId="{A6CCC991-22BF-4CCC-B0AD-7AD0D32128BF}" srcOrd="0" destOrd="0" presId="urn:microsoft.com/office/officeart/2018/5/layout/IconLeafLabelList"/>
    <dgm:cxn modelId="{C1C8331B-B056-4CC6-8630-315A02D34003}" type="presParOf" srcId="{E4329FB7-C908-4E18-B2DA-72B955CF1CAC}" destId="{92BC8295-4765-4FE5-B87D-0E2EF5BB81CB}" srcOrd="1" destOrd="0" presId="urn:microsoft.com/office/officeart/2018/5/layout/IconLeafLabelList"/>
    <dgm:cxn modelId="{35F7AA72-FBF5-4D35-9561-ED433055F270}" type="presParOf" srcId="{E4329FB7-C908-4E18-B2DA-72B955CF1CAC}" destId="{EBDAE8A9-6D17-45C1-BBA1-012C19E6394C}" srcOrd="2" destOrd="0" presId="urn:microsoft.com/office/officeart/2018/5/layout/IconLeafLabelList"/>
    <dgm:cxn modelId="{65C604F3-0B40-4D7C-864F-55930A9FF610}" type="presParOf" srcId="{E4329FB7-C908-4E18-B2DA-72B955CF1CAC}" destId="{57978A89-5C5E-4FAD-AA5F-56EA77F7E40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E25B91-CA76-4A18-83D0-2C003A62AF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C2A8BB9-D732-4A67-B003-30F14E41B312}">
      <dgm:prSet/>
      <dgm:spPr/>
      <dgm:t>
        <a:bodyPr/>
        <a:lstStyle/>
        <a:p>
          <a:pPr>
            <a:lnSpc>
              <a:spcPct val="100000"/>
            </a:lnSpc>
          </a:pPr>
          <a:r>
            <a:rPr lang="en-US"/>
            <a:t>Sharing</a:t>
          </a:r>
        </a:p>
      </dgm:t>
    </dgm:pt>
    <dgm:pt modelId="{2D65B6DA-8D88-49FD-BB5E-C979172E71F5}" type="parTrans" cxnId="{AB5844B8-3D6C-49E4-8DF6-1991B3C8BBF7}">
      <dgm:prSet/>
      <dgm:spPr/>
      <dgm:t>
        <a:bodyPr/>
        <a:lstStyle/>
        <a:p>
          <a:endParaRPr lang="en-US"/>
        </a:p>
      </dgm:t>
    </dgm:pt>
    <dgm:pt modelId="{41D66AEB-F181-4604-99D0-4C73E31193AA}" type="sibTrans" cxnId="{AB5844B8-3D6C-49E4-8DF6-1991B3C8BBF7}">
      <dgm:prSet/>
      <dgm:spPr/>
      <dgm:t>
        <a:bodyPr/>
        <a:lstStyle/>
        <a:p>
          <a:endParaRPr lang="en-US"/>
        </a:p>
      </dgm:t>
    </dgm:pt>
    <dgm:pt modelId="{3883913E-9EEA-4187-954C-031393AC6F1D}">
      <dgm:prSet/>
      <dgm:spPr/>
      <dgm:t>
        <a:bodyPr/>
        <a:lstStyle/>
        <a:p>
          <a:pPr>
            <a:lnSpc>
              <a:spcPct val="100000"/>
            </a:lnSpc>
          </a:pPr>
          <a:r>
            <a:rPr lang="en-US"/>
            <a:t>Versioning</a:t>
          </a:r>
        </a:p>
      </dgm:t>
    </dgm:pt>
    <dgm:pt modelId="{A7572A84-F11D-4B7D-926F-4C8B0AF319C4}" type="parTrans" cxnId="{29562A90-7FF7-4863-A94E-121558AB17A4}">
      <dgm:prSet/>
      <dgm:spPr/>
      <dgm:t>
        <a:bodyPr/>
        <a:lstStyle/>
        <a:p>
          <a:endParaRPr lang="en-US"/>
        </a:p>
      </dgm:t>
    </dgm:pt>
    <dgm:pt modelId="{0FB8000C-B124-4898-8AB6-F48BF2B88697}" type="sibTrans" cxnId="{29562A90-7FF7-4863-A94E-121558AB17A4}">
      <dgm:prSet/>
      <dgm:spPr/>
      <dgm:t>
        <a:bodyPr/>
        <a:lstStyle/>
        <a:p>
          <a:endParaRPr lang="en-US"/>
        </a:p>
      </dgm:t>
    </dgm:pt>
    <dgm:pt modelId="{08538E2F-DAEB-4B86-B9EF-89C06EC03A45}">
      <dgm:prSet/>
      <dgm:spPr/>
      <dgm:t>
        <a:bodyPr/>
        <a:lstStyle/>
        <a:p>
          <a:pPr>
            <a:lnSpc>
              <a:spcPct val="100000"/>
            </a:lnSpc>
          </a:pPr>
          <a:r>
            <a:rPr lang="en-US"/>
            <a:t>Easy to mount Google Drive</a:t>
          </a:r>
        </a:p>
      </dgm:t>
    </dgm:pt>
    <dgm:pt modelId="{76F939FD-B250-492D-8812-3950881608B8}" type="parTrans" cxnId="{19DF43DE-9D4E-4759-8731-F91986012DC3}">
      <dgm:prSet/>
      <dgm:spPr/>
      <dgm:t>
        <a:bodyPr/>
        <a:lstStyle/>
        <a:p>
          <a:endParaRPr lang="en-US"/>
        </a:p>
      </dgm:t>
    </dgm:pt>
    <dgm:pt modelId="{73522E40-4BEC-4053-A258-5F8F78F61FE8}" type="sibTrans" cxnId="{19DF43DE-9D4E-4759-8731-F91986012DC3}">
      <dgm:prSet/>
      <dgm:spPr/>
      <dgm:t>
        <a:bodyPr/>
        <a:lstStyle/>
        <a:p>
          <a:endParaRPr lang="en-US"/>
        </a:p>
      </dgm:t>
    </dgm:pt>
    <dgm:pt modelId="{3B071558-88BD-4D72-A630-7C4059A4901E}">
      <dgm:prSet/>
      <dgm:spPr/>
      <dgm:t>
        <a:bodyPr/>
        <a:lstStyle/>
        <a:p>
          <a:pPr>
            <a:lnSpc>
              <a:spcPct val="100000"/>
            </a:lnSpc>
          </a:pPr>
          <a:r>
            <a:rPr lang="en-US"/>
            <a:t>Faster and better than other ODE</a:t>
          </a:r>
        </a:p>
      </dgm:t>
    </dgm:pt>
    <dgm:pt modelId="{9A287CB5-899A-44C5-86E9-81BF40AC7154}" type="parTrans" cxnId="{E1B5FEC7-3214-42C2-9160-B18C6B251F8B}">
      <dgm:prSet/>
      <dgm:spPr/>
      <dgm:t>
        <a:bodyPr/>
        <a:lstStyle/>
        <a:p>
          <a:endParaRPr lang="en-US"/>
        </a:p>
      </dgm:t>
    </dgm:pt>
    <dgm:pt modelId="{DBDF8B22-07CC-4CAA-8929-CC440D95F798}" type="sibTrans" cxnId="{E1B5FEC7-3214-42C2-9160-B18C6B251F8B}">
      <dgm:prSet/>
      <dgm:spPr/>
      <dgm:t>
        <a:bodyPr/>
        <a:lstStyle/>
        <a:p>
          <a:endParaRPr lang="en-US"/>
        </a:p>
      </dgm:t>
    </dgm:pt>
    <dgm:pt modelId="{73FF69A7-7826-4CC6-9097-92E1C438C5D0}">
      <dgm:prSet/>
      <dgm:spPr/>
      <dgm:t>
        <a:bodyPr/>
        <a:lstStyle/>
        <a:p>
          <a:pPr>
            <a:lnSpc>
              <a:spcPct val="100000"/>
            </a:lnSpc>
          </a:pPr>
          <a:r>
            <a:rPr lang="en-US"/>
            <a:t>Available on Cloud (Anytime Anywhere)</a:t>
          </a:r>
        </a:p>
      </dgm:t>
    </dgm:pt>
    <dgm:pt modelId="{BC72BB20-8581-4250-9C6E-2998483B73E8}" type="parTrans" cxnId="{E09417FA-A6C4-4278-BA48-1EAA63B94B72}">
      <dgm:prSet/>
      <dgm:spPr/>
      <dgm:t>
        <a:bodyPr/>
        <a:lstStyle/>
        <a:p>
          <a:endParaRPr lang="en-US"/>
        </a:p>
      </dgm:t>
    </dgm:pt>
    <dgm:pt modelId="{D7C59F79-8177-44DF-9221-C75821A71C12}" type="sibTrans" cxnId="{E09417FA-A6C4-4278-BA48-1EAA63B94B72}">
      <dgm:prSet/>
      <dgm:spPr/>
      <dgm:t>
        <a:bodyPr/>
        <a:lstStyle/>
        <a:p>
          <a:endParaRPr lang="en-US"/>
        </a:p>
      </dgm:t>
    </dgm:pt>
    <dgm:pt modelId="{DD9D9170-017B-40D2-B79F-4FFE0FB7FC2B}" type="pres">
      <dgm:prSet presAssocID="{6EE25B91-CA76-4A18-83D0-2C003A62AFAE}" presName="root" presStyleCnt="0">
        <dgm:presLayoutVars>
          <dgm:dir/>
          <dgm:resizeHandles val="exact"/>
        </dgm:presLayoutVars>
      </dgm:prSet>
      <dgm:spPr/>
    </dgm:pt>
    <dgm:pt modelId="{AB323399-9061-490E-BCB1-89FD9307C8EC}" type="pres">
      <dgm:prSet presAssocID="{AC2A8BB9-D732-4A67-B003-30F14E41B312}" presName="compNode" presStyleCnt="0"/>
      <dgm:spPr/>
    </dgm:pt>
    <dgm:pt modelId="{65AD80E7-E400-4BB7-BC13-B63579E6F814}" type="pres">
      <dgm:prSet presAssocID="{AC2A8BB9-D732-4A67-B003-30F14E41B3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re With Person"/>
        </a:ext>
      </dgm:extLst>
    </dgm:pt>
    <dgm:pt modelId="{D2C44DDE-FD6E-48AD-8749-30270367E54A}" type="pres">
      <dgm:prSet presAssocID="{AC2A8BB9-D732-4A67-B003-30F14E41B312}" presName="spaceRect" presStyleCnt="0"/>
      <dgm:spPr/>
    </dgm:pt>
    <dgm:pt modelId="{CABF7A41-F8E4-4845-A5DC-DE79C0408C1A}" type="pres">
      <dgm:prSet presAssocID="{AC2A8BB9-D732-4A67-B003-30F14E41B312}" presName="textRect" presStyleLbl="revTx" presStyleIdx="0" presStyleCnt="5">
        <dgm:presLayoutVars>
          <dgm:chMax val="1"/>
          <dgm:chPref val="1"/>
        </dgm:presLayoutVars>
      </dgm:prSet>
      <dgm:spPr/>
    </dgm:pt>
    <dgm:pt modelId="{92D77540-6748-4549-BC46-489AD401F473}" type="pres">
      <dgm:prSet presAssocID="{41D66AEB-F181-4604-99D0-4C73E31193AA}" presName="sibTrans" presStyleCnt="0"/>
      <dgm:spPr/>
    </dgm:pt>
    <dgm:pt modelId="{FE7759F2-440A-4B6B-B6C2-25FEC045B4BE}" type="pres">
      <dgm:prSet presAssocID="{3883913E-9EEA-4187-954C-031393AC6F1D}" presName="compNode" presStyleCnt="0"/>
      <dgm:spPr/>
    </dgm:pt>
    <dgm:pt modelId="{5B487314-C964-4F50-98F3-0919733D4F39}" type="pres">
      <dgm:prSet presAssocID="{3883913E-9EEA-4187-954C-031393AC6F1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1FFCF940-9758-4A95-87E2-1F9635E0044B}" type="pres">
      <dgm:prSet presAssocID="{3883913E-9EEA-4187-954C-031393AC6F1D}" presName="spaceRect" presStyleCnt="0"/>
      <dgm:spPr/>
    </dgm:pt>
    <dgm:pt modelId="{3882BE0B-5E7C-41A0-95B0-1A5A02EAB991}" type="pres">
      <dgm:prSet presAssocID="{3883913E-9EEA-4187-954C-031393AC6F1D}" presName="textRect" presStyleLbl="revTx" presStyleIdx="1" presStyleCnt="5">
        <dgm:presLayoutVars>
          <dgm:chMax val="1"/>
          <dgm:chPref val="1"/>
        </dgm:presLayoutVars>
      </dgm:prSet>
      <dgm:spPr/>
    </dgm:pt>
    <dgm:pt modelId="{3B91A96E-8EBB-437A-8280-3F8BA27123F3}" type="pres">
      <dgm:prSet presAssocID="{0FB8000C-B124-4898-8AB6-F48BF2B88697}" presName="sibTrans" presStyleCnt="0"/>
      <dgm:spPr/>
    </dgm:pt>
    <dgm:pt modelId="{EEFB1253-E6B0-4B33-AED0-DE1012653095}" type="pres">
      <dgm:prSet presAssocID="{08538E2F-DAEB-4B86-B9EF-89C06EC03A45}" presName="compNode" presStyleCnt="0"/>
      <dgm:spPr/>
    </dgm:pt>
    <dgm:pt modelId="{B13687EA-A8E3-4970-8AB6-A909FF7FC1B6}" type="pres">
      <dgm:prSet presAssocID="{08538E2F-DAEB-4B86-B9EF-89C06EC03A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itor"/>
        </a:ext>
      </dgm:extLst>
    </dgm:pt>
    <dgm:pt modelId="{0B83FA07-5AA5-4D26-93B0-DF0492840484}" type="pres">
      <dgm:prSet presAssocID="{08538E2F-DAEB-4B86-B9EF-89C06EC03A45}" presName="spaceRect" presStyleCnt="0"/>
      <dgm:spPr/>
    </dgm:pt>
    <dgm:pt modelId="{B70F4825-6109-4262-A487-B1679A8FDC02}" type="pres">
      <dgm:prSet presAssocID="{08538E2F-DAEB-4B86-B9EF-89C06EC03A45}" presName="textRect" presStyleLbl="revTx" presStyleIdx="2" presStyleCnt="5">
        <dgm:presLayoutVars>
          <dgm:chMax val="1"/>
          <dgm:chPref val="1"/>
        </dgm:presLayoutVars>
      </dgm:prSet>
      <dgm:spPr/>
    </dgm:pt>
    <dgm:pt modelId="{3AAD1D72-D448-422E-8595-B01BCE035483}" type="pres">
      <dgm:prSet presAssocID="{73522E40-4BEC-4053-A258-5F8F78F61FE8}" presName="sibTrans" presStyleCnt="0"/>
      <dgm:spPr/>
    </dgm:pt>
    <dgm:pt modelId="{65E02338-A5B7-40E5-80B1-3E73B95616A8}" type="pres">
      <dgm:prSet presAssocID="{3B071558-88BD-4D72-A630-7C4059A4901E}" presName="compNode" presStyleCnt="0"/>
      <dgm:spPr/>
    </dgm:pt>
    <dgm:pt modelId="{4589F7D1-98FE-4BFC-9CA9-FC45EC4F2194}" type="pres">
      <dgm:prSet presAssocID="{3B071558-88BD-4D72-A630-7C4059A4901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3E583FE6-683F-4C21-B038-A2480AEE1840}" type="pres">
      <dgm:prSet presAssocID="{3B071558-88BD-4D72-A630-7C4059A4901E}" presName="spaceRect" presStyleCnt="0"/>
      <dgm:spPr/>
    </dgm:pt>
    <dgm:pt modelId="{44B94BF3-A3DE-42FF-95DE-F0CF3268C386}" type="pres">
      <dgm:prSet presAssocID="{3B071558-88BD-4D72-A630-7C4059A4901E}" presName="textRect" presStyleLbl="revTx" presStyleIdx="3" presStyleCnt="5">
        <dgm:presLayoutVars>
          <dgm:chMax val="1"/>
          <dgm:chPref val="1"/>
        </dgm:presLayoutVars>
      </dgm:prSet>
      <dgm:spPr/>
    </dgm:pt>
    <dgm:pt modelId="{321274CC-00EC-4741-963F-50EE69A04E9B}" type="pres">
      <dgm:prSet presAssocID="{DBDF8B22-07CC-4CAA-8929-CC440D95F798}" presName="sibTrans" presStyleCnt="0"/>
      <dgm:spPr/>
    </dgm:pt>
    <dgm:pt modelId="{195F28EC-C741-4B88-B0D6-3C0454122A8C}" type="pres">
      <dgm:prSet presAssocID="{73FF69A7-7826-4CC6-9097-92E1C438C5D0}" presName="compNode" presStyleCnt="0"/>
      <dgm:spPr/>
    </dgm:pt>
    <dgm:pt modelId="{67E94164-C9E0-4C50-984F-8A4847D55F2B}" type="pres">
      <dgm:prSet presAssocID="{73FF69A7-7826-4CC6-9097-92E1C438C5D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a:ext>
      </dgm:extLst>
    </dgm:pt>
    <dgm:pt modelId="{39B7B545-44A6-493B-9176-DC1E8655CF44}" type="pres">
      <dgm:prSet presAssocID="{73FF69A7-7826-4CC6-9097-92E1C438C5D0}" presName="spaceRect" presStyleCnt="0"/>
      <dgm:spPr/>
    </dgm:pt>
    <dgm:pt modelId="{E5DE0CC0-DBE8-4A27-BFB0-E26961D38102}" type="pres">
      <dgm:prSet presAssocID="{73FF69A7-7826-4CC6-9097-92E1C438C5D0}" presName="textRect" presStyleLbl="revTx" presStyleIdx="4" presStyleCnt="5">
        <dgm:presLayoutVars>
          <dgm:chMax val="1"/>
          <dgm:chPref val="1"/>
        </dgm:presLayoutVars>
      </dgm:prSet>
      <dgm:spPr/>
    </dgm:pt>
  </dgm:ptLst>
  <dgm:cxnLst>
    <dgm:cxn modelId="{D6B7D00E-96B5-4E6C-AEF4-EC145A49DB0E}" type="presOf" srcId="{08538E2F-DAEB-4B86-B9EF-89C06EC03A45}" destId="{B70F4825-6109-4262-A487-B1679A8FDC02}" srcOrd="0" destOrd="0" presId="urn:microsoft.com/office/officeart/2018/2/layout/IconLabelList"/>
    <dgm:cxn modelId="{45285D11-7E86-4287-BAC5-639E47871BFC}" type="presOf" srcId="{73FF69A7-7826-4CC6-9097-92E1C438C5D0}" destId="{E5DE0CC0-DBE8-4A27-BFB0-E26961D38102}" srcOrd="0" destOrd="0" presId="urn:microsoft.com/office/officeart/2018/2/layout/IconLabelList"/>
    <dgm:cxn modelId="{29562A90-7FF7-4863-A94E-121558AB17A4}" srcId="{6EE25B91-CA76-4A18-83D0-2C003A62AFAE}" destId="{3883913E-9EEA-4187-954C-031393AC6F1D}" srcOrd="1" destOrd="0" parTransId="{A7572A84-F11D-4B7D-926F-4C8B0AF319C4}" sibTransId="{0FB8000C-B124-4898-8AB6-F48BF2B88697}"/>
    <dgm:cxn modelId="{79F38992-9504-4A42-A078-70977FDE175E}" type="presOf" srcId="{AC2A8BB9-D732-4A67-B003-30F14E41B312}" destId="{CABF7A41-F8E4-4845-A5DC-DE79C0408C1A}" srcOrd="0" destOrd="0" presId="urn:microsoft.com/office/officeart/2018/2/layout/IconLabelList"/>
    <dgm:cxn modelId="{6507229E-6E24-420E-A99C-60AB4017727F}" type="presOf" srcId="{3883913E-9EEA-4187-954C-031393AC6F1D}" destId="{3882BE0B-5E7C-41A0-95B0-1A5A02EAB991}" srcOrd="0" destOrd="0" presId="urn:microsoft.com/office/officeart/2018/2/layout/IconLabelList"/>
    <dgm:cxn modelId="{AB5844B8-3D6C-49E4-8DF6-1991B3C8BBF7}" srcId="{6EE25B91-CA76-4A18-83D0-2C003A62AFAE}" destId="{AC2A8BB9-D732-4A67-B003-30F14E41B312}" srcOrd="0" destOrd="0" parTransId="{2D65B6DA-8D88-49FD-BB5E-C979172E71F5}" sibTransId="{41D66AEB-F181-4604-99D0-4C73E31193AA}"/>
    <dgm:cxn modelId="{B52905C6-934F-49CB-884B-60DB8450C1AB}" type="presOf" srcId="{3B071558-88BD-4D72-A630-7C4059A4901E}" destId="{44B94BF3-A3DE-42FF-95DE-F0CF3268C386}" srcOrd="0" destOrd="0" presId="urn:microsoft.com/office/officeart/2018/2/layout/IconLabelList"/>
    <dgm:cxn modelId="{E1B5FEC7-3214-42C2-9160-B18C6B251F8B}" srcId="{6EE25B91-CA76-4A18-83D0-2C003A62AFAE}" destId="{3B071558-88BD-4D72-A630-7C4059A4901E}" srcOrd="3" destOrd="0" parTransId="{9A287CB5-899A-44C5-86E9-81BF40AC7154}" sibTransId="{DBDF8B22-07CC-4CAA-8929-CC440D95F798}"/>
    <dgm:cxn modelId="{19DF43DE-9D4E-4759-8731-F91986012DC3}" srcId="{6EE25B91-CA76-4A18-83D0-2C003A62AFAE}" destId="{08538E2F-DAEB-4B86-B9EF-89C06EC03A45}" srcOrd="2" destOrd="0" parTransId="{76F939FD-B250-492D-8812-3950881608B8}" sibTransId="{73522E40-4BEC-4053-A258-5F8F78F61FE8}"/>
    <dgm:cxn modelId="{31382DE2-C8D7-47D3-B556-A7BAC7FF151E}" type="presOf" srcId="{6EE25B91-CA76-4A18-83D0-2C003A62AFAE}" destId="{DD9D9170-017B-40D2-B79F-4FFE0FB7FC2B}" srcOrd="0" destOrd="0" presId="urn:microsoft.com/office/officeart/2018/2/layout/IconLabelList"/>
    <dgm:cxn modelId="{E09417FA-A6C4-4278-BA48-1EAA63B94B72}" srcId="{6EE25B91-CA76-4A18-83D0-2C003A62AFAE}" destId="{73FF69A7-7826-4CC6-9097-92E1C438C5D0}" srcOrd="4" destOrd="0" parTransId="{BC72BB20-8581-4250-9C6E-2998483B73E8}" sibTransId="{D7C59F79-8177-44DF-9221-C75821A71C12}"/>
    <dgm:cxn modelId="{A075EE1D-BFD3-4D91-BB27-C714409F5B95}" type="presParOf" srcId="{DD9D9170-017B-40D2-B79F-4FFE0FB7FC2B}" destId="{AB323399-9061-490E-BCB1-89FD9307C8EC}" srcOrd="0" destOrd="0" presId="urn:microsoft.com/office/officeart/2018/2/layout/IconLabelList"/>
    <dgm:cxn modelId="{E61D333F-0694-4AC6-B0DE-B591337428C2}" type="presParOf" srcId="{AB323399-9061-490E-BCB1-89FD9307C8EC}" destId="{65AD80E7-E400-4BB7-BC13-B63579E6F814}" srcOrd="0" destOrd="0" presId="urn:microsoft.com/office/officeart/2018/2/layout/IconLabelList"/>
    <dgm:cxn modelId="{19569FDF-CD0B-4636-9F96-600153F343C5}" type="presParOf" srcId="{AB323399-9061-490E-BCB1-89FD9307C8EC}" destId="{D2C44DDE-FD6E-48AD-8749-30270367E54A}" srcOrd="1" destOrd="0" presId="urn:microsoft.com/office/officeart/2018/2/layout/IconLabelList"/>
    <dgm:cxn modelId="{3C91C66F-1EA0-4278-8D59-8CCF2D09B2FF}" type="presParOf" srcId="{AB323399-9061-490E-BCB1-89FD9307C8EC}" destId="{CABF7A41-F8E4-4845-A5DC-DE79C0408C1A}" srcOrd="2" destOrd="0" presId="urn:microsoft.com/office/officeart/2018/2/layout/IconLabelList"/>
    <dgm:cxn modelId="{A159D2C9-6A58-41CD-A0F3-854DDFCAE0FD}" type="presParOf" srcId="{DD9D9170-017B-40D2-B79F-4FFE0FB7FC2B}" destId="{92D77540-6748-4549-BC46-489AD401F473}" srcOrd="1" destOrd="0" presId="urn:microsoft.com/office/officeart/2018/2/layout/IconLabelList"/>
    <dgm:cxn modelId="{6769B7C7-F5FD-478A-AE30-6655F4C4D02C}" type="presParOf" srcId="{DD9D9170-017B-40D2-B79F-4FFE0FB7FC2B}" destId="{FE7759F2-440A-4B6B-B6C2-25FEC045B4BE}" srcOrd="2" destOrd="0" presId="urn:microsoft.com/office/officeart/2018/2/layout/IconLabelList"/>
    <dgm:cxn modelId="{D8679515-8065-4418-812B-9459B18DA4B4}" type="presParOf" srcId="{FE7759F2-440A-4B6B-B6C2-25FEC045B4BE}" destId="{5B487314-C964-4F50-98F3-0919733D4F39}" srcOrd="0" destOrd="0" presId="urn:microsoft.com/office/officeart/2018/2/layout/IconLabelList"/>
    <dgm:cxn modelId="{8C79654A-52FA-4E2D-8948-5B36F9AA71AD}" type="presParOf" srcId="{FE7759F2-440A-4B6B-B6C2-25FEC045B4BE}" destId="{1FFCF940-9758-4A95-87E2-1F9635E0044B}" srcOrd="1" destOrd="0" presId="urn:microsoft.com/office/officeart/2018/2/layout/IconLabelList"/>
    <dgm:cxn modelId="{24AB83A9-9C3D-481A-A88D-5E9341575585}" type="presParOf" srcId="{FE7759F2-440A-4B6B-B6C2-25FEC045B4BE}" destId="{3882BE0B-5E7C-41A0-95B0-1A5A02EAB991}" srcOrd="2" destOrd="0" presId="urn:microsoft.com/office/officeart/2018/2/layout/IconLabelList"/>
    <dgm:cxn modelId="{09C1FA48-10E0-4F1C-8AA1-713DF268488D}" type="presParOf" srcId="{DD9D9170-017B-40D2-B79F-4FFE0FB7FC2B}" destId="{3B91A96E-8EBB-437A-8280-3F8BA27123F3}" srcOrd="3" destOrd="0" presId="urn:microsoft.com/office/officeart/2018/2/layout/IconLabelList"/>
    <dgm:cxn modelId="{D12704C7-E5B3-4F46-BDEE-6136C1C5B397}" type="presParOf" srcId="{DD9D9170-017B-40D2-B79F-4FFE0FB7FC2B}" destId="{EEFB1253-E6B0-4B33-AED0-DE1012653095}" srcOrd="4" destOrd="0" presId="urn:microsoft.com/office/officeart/2018/2/layout/IconLabelList"/>
    <dgm:cxn modelId="{9FBD92A5-48E0-4705-B6F4-F561D4420CC3}" type="presParOf" srcId="{EEFB1253-E6B0-4B33-AED0-DE1012653095}" destId="{B13687EA-A8E3-4970-8AB6-A909FF7FC1B6}" srcOrd="0" destOrd="0" presId="urn:microsoft.com/office/officeart/2018/2/layout/IconLabelList"/>
    <dgm:cxn modelId="{F653807C-B961-46F9-8C84-AB072600BC14}" type="presParOf" srcId="{EEFB1253-E6B0-4B33-AED0-DE1012653095}" destId="{0B83FA07-5AA5-4D26-93B0-DF0492840484}" srcOrd="1" destOrd="0" presId="urn:microsoft.com/office/officeart/2018/2/layout/IconLabelList"/>
    <dgm:cxn modelId="{332FEC57-5716-46FF-9137-26D8C7B56B62}" type="presParOf" srcId="{EEFB1253-E6B0-4B33-AED0-DE1012653095}" destId="{B70F4825-6109-4262-A487-B1679A8FDC02}" srcOrd="2" destOrd="0" presId="urn:microsoft.com/office/officeart/2018/2/layout/IconLabelList"/>
    <dgm:cxn modelId="{B1FC60F2-E80A-4E91-B458-B87B62AC38BA}" type="presParOf" srcId="{DD9D9170-017B-40D2-B79F-4FFE0FB7FC2B}" destId="{3AAD1D72-D448-422E-8595-B01BCE035483}" srcOrd="5" destOrd="0" presId="urn:microsoft.com/office/officeart/2018/2/layout/IconLabelList"/>
    <dgm:cxn modelId="{38CEB03A-758A-4B31-8571-5640169535D3}" type="presParOf" srcId="{DD9D9170-017B-40D2-B79F-4FFE0FB7FC2B}" destId="{65E02338-A5B7-40E5-80B1-3E73B95616A8}" srcOrd="6" destOrd="0" presId="urn:microsoft.com/office/officeart/2018/2/layout/IconLabelList"/>
    <dgm:cxn modelId="{29ED9B24-4AA0-4F09-A7A0-A91241DEB666}" type="presParOf" srcId="{65E02338-A5B7-40E5-80B1-3E73B95616A8}" destId="{4589F7D1-98FE-4BFC-9CA9-FC45EC4F2194}" srcOrd="0" destOrd="0" presId="urn:microsoft.com/office/officeart/2018/2/layout/IconLabelList"/>
    <dgm:cxn modelId="{31B7CCA0-1993-497A-B878-E2145331C2CE}" type="presParOf" srcId="{65E02338-A5B7-40E5-80B1-3E73B95616A8}" destId="{3E583FE6-683F-4C21-B038-A2480AEE1840}" srcOrd="1" destOrd="0" presId="urn:microsoft.com/office/officeart/2018/2/layout/IconLabelList"/>
    <dgm:cxn modelId="{CCD4847A-937D-49A5-BEBE-B09C65EE5350}" type="presParOf" srcId="{65E02338-A5B7-40E5-80B1-3E73B95616A8}" destId="{44B94BF3-A3DE-42FF-95DE-F0CF3268C386}" srcOrd="2" destOrd="0" presId="urn:microsoft.com/office/officeart/2018/2/layout/IconLabelList"/>
    <dgm:cxn modelId="{D6B3A16E-8E2B-402E-9E07-4D35BA424639}" type="presParOf" srcId="{DD9D9170-017B-40D2-B79F-4FFE0FB7FC2B}" destId="{321274CC-00EC-4741-963F-50EE69A04E9B}" srcOrd="7" destOrd="0" presId="urn:microsoft.com/office/officeart/2018/2/layout/IconLabelList"/>
    <dgm:cxn modelId="{76C59686-5AE4-4765-892D-4F35648FC3CA}" type="presParOf" srcId="{DD9D9170-017B-40D2-B79F-4FFE0FB7FC2B}" destId="{195F28EC-C741-4B88-B0D6-3C0454122A8C}" srcOrd="8" destOrd="0" presId="urn:microsoft.com/office/officeart/2018/2/layout/IconLabelList"/>
    <dgm:cxn modelId="{6B503E37-D1A1-434B-8A28-8308C6523DC7}" type="presParOf" srcId="{195F28EC-C741-4B88-B0D6-3C0454122A8C}" destId="{67E94164-C9E0-4C50-984F-8A4847D55F2B}" srcOrd="0" destOrd="0" presId="urn:microsoft.com/office/officeart/2018/2/layout/IconLabelList"/>
    <dgm:cxn modelId="{E6E38A94-3076-4C59-81A6-DE2F13326549}" type="presParOf" srcId="{195F28EC-C741-4B88-B0D6-3C0454122A8C}" destId="{39B7B545-44A6-493B-9176-DC1E8655CF44}" srcOrd="1" destOrd="0" presId="urn:microsoft.com/office/officeart/2018/2/layout/IconLabelList"/>
    <dgm:cxn modelId="{3932CB31-F398-49A9-899A-4B76FE0A6313}" type="presParOf" srcId="{195F28EC-C741-4B88-B0D6-3C0454122A8C}" destId="{E5DE0CC0-DBE8-4A27-BFB0-E26961D381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0CD46C-F923-4353-9797-BD6E1D444E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0C905F6-12F6-4E4B-B717-504FC3269591}">
      <dgm:prSet/>
      <dgm:spPr/>
      <dgm:t>
        <a:bodyPr/>
        <a:lstStyle/>
        <a:p>
          <a:r>
            <a:rPr lang="en-US"/>
            <a:t>Spark 3.3.1</a:t>
          </a:r>
        </a:p>
      </dgm:t>
    </dgm:pt>
    <dgm:pt modelId="{49E65324-63B6-4F98-942A-EA77EC1B8007}" type="parTrans" cxnId="{DEBCCBD9-27C7-4112-992B-B4CB4B9DAAAA}">
      <dgm:prSet/>
      <dgm:spPr/>
      <dgm:t>
        <a:bodyPr/>
        <a:lstStyle/>
        <a:p>
          <a:endParaRPr lang="en-US"/>
        </a:p>
      </dgm:t>
    </dgm:pt>
    <dgm:pt modelId="{034647FB-A061-4A4F-9AB7-924053C33F2E}" type="sibTrans" cxnId="{DEBCCBD9-27C7-4112-992B-B4CB4B9DAAAA}">
      <dgm:prSet/>
      <dgm:spPr/>
      <dgm:t>
        <a:bodyPr/>
        <a:lstStyle/>
        <a:p>
          <a:endParaRPr lang="en-US"/>
        </a:p>
      </dgm:t>
    </dgm:pt>
    <dgm:pt modelId="{A3D82C1D-B760-444A-8BF2-E922019A9016}">
      <dgm:prSet/>
      <dgm:spPr/>
      <dgm:t>
        <a:bodyPr/>
        <a:lstStyle/>
        <a:p>
          <a:r>
            <a:rPr lang="en-US" dirty="0"/>
            <a:t>Hadoop3.2</a:t>
          </a:r>
        </a:p>
      </dgm:t>
    </dgm:pt>
    <dgm:pt modelId="{54D7B77D-67E6-4198-A8C8-1992724C5BB5}" type="parTrans" cxnId="{D3F5B984-BCB6-479E-A6CF-A9E0E8FE451E}">
      <dgm:prSet/>
      <dgm:spPr/>
      <dgm:t>
        <a:bodyPr/>
        <a:lstStyle/>
        <a:p>
          <a:endParaRPr lang="en-US"/>
        </a:p>
      </dgm:t>
    </dgm:pt>
    <dgm:pt modelId="{7E1BA6EE-6763-44EB-9821-50AD3A0C9885}" type="sibTrans" cxnId="{D3F5B984-BCB6-479E-A6CF-A9E0E8FE451E}">
      <dgm:prSet/>
      <dgm:spPr/>
      <dgm:t>
        <a:bodyPr/>
        <a:lstStyle/>
        <a:p>
          <a:endParaRPr lang="en-US"/>
        </a:p>
      </dgm:t>
    </dgm:pt>
    <dgm:pt modelId="{941D43BD-5CA5-43F4-B8F1-F7CBF3BFA513}">
      <dgm:prSet/>
      <dgm:spPr/>
      <dgm:t>
        <a:bodyPr/>
        <a:lstStyle/>
        <a:p>
          <a:r>
            <a:rPr lang="en-US"/>
            <a:t>Scala 2.13</a:t>
          </a:r>
        </a:p>
      </dgm:t>
    </dgm:pt>
    <dgm:pt modelId="{EEF72968-94AD-4947-946D-B24359F17A04}" type="parTrans" cxnId="{7333A88A-9162-4E1C-99C2-1AA2E827F65F}">
      <dgm:prSet/>
      <dgm:spPr/>
      <dgm:t>
        <a:bodyPr/>
        <a:lstStyle/>
        <a:p>
          <a:endParaRPr lang="en-US"/>
        </a:p>
      </dgm:t>
    </dgm:pt>
    <dgm:pt modelId="{0CA520A2-4501-49D0-B728-0CE49C725694}" type="sibTrans" cxnId="{7333A88A-9162-4E1C-99C2-1AA2E827F65F}">
      <dgm:prSet/>
      <dgm:spPr/>
      <dgm:t>
        <a:bodyPr/>
        <a:lstStyle/>
        <a:p>
          <a:endParaRPr lang="en-US"/>
        </a:p>
      </dgm:t>
    </dgm:pt>
    <dgm:pt modelId="{4D4265C1-6442-4423-ABD4-FBB91169433F}" type="pres">
      <dgm:prSet presAssocID="{B40CD46C-F923-4353-9797-BD6E1D444EA2}" presName="linear" presStyleCnt="0">
        <dgm:presLayoutVars>
          <dgm:animLvl val="lvl"/>
          <dgm:resizeHandles val="exact"/>
        </dgm:presLayoutVars>
      </dgm:prSet>
      <dgm:spPr/>
    </dgm:pt>
    <dgm:pt modelId="{C9375752-850B-4BF6-B007-2D844A069554}" type="pres">
      <dgm:prSet presAssocID="{C0C905F6-12F6-4E4B-B717-504FC3269591}" presName="parentText" presStyleLbl="node1" presStyleIdx="0" presStyleCnt="3">
        <dgm:presLayoutVars>
          <dgm:chMax val="0"/>
          <dgm:bulletEnabled val="1"/>
        </dgm:presLayoutVars>
      </dgm:prSet>
      <dgm:spPr/>
    </dgm:pt>
    <dgm:pt modelId="{077B7F73-7A49-4A01-9560-FCA2D93CD9CE}" type="pres">
      <dgm:prSet presAssocID="{034647FB-A061-4A4F-9AB7-924053C33F2E}" presName="spacer" presStyleCnt="0"/>
      <dgm:spPr/>
    </dgm:pt>
    <dgm:pt modelId="{02567016-F878-4ABC-B896-8DE56411C050}" type="pres">
      <dgm:prSet presAssocID="{A3D82C1D-B760-444A-8BF2-E922019A9016}" presName="parentText" presStyleLbl="node1" presStyleIdx="1" presStyleCnt="3">
        <dgm:presLayoutVars>
          <dgm:chMax val="0"/>
          <dgm:bulletEnabled val="1"/>
        </dgm:presLayoutVars>
      </dgm:prSet>
      <dgm:spPr/>
    </dgm:pt>
    <dgm:pt modelId="{64FBB9BB-22EB-499D-9263-103FD9500BE4}" type="pres">
      <dgm:prSet presAssocID="{7E1BA6EE-6763-44EB-9821-50AD3A0C9885}" presName="spacer" presStyleCnt="0"/>
      <dgm:spPr/>
    </dgm:pt>
    <dgm:pt modelId="{E11ED48C-DFC2-4604-A005-870E34A07750}" type="pres">
      <dgm:prSet presAssocID="{941D43BD-5CA5-43F4-B8F1-F7CBF3BFA513}" presName="parentText" presStyleLbl="node1" presStyleIdx="2" presStyleCnt="3">
        <dgm:presLayoutVars>
          <dgm:chMax val="0"/>
          <dgm:bulletEnabled val="1"/>
        </dgm:presLayoutVars>
      </dgm:prSet>
      <dgm:spPr/>
    </dgm:pt>
  </dgm:ptLst>
  <dgm:cxnLst>
    <dgm:cxn modelId="{00E7122A-ABA0-479C-B915-B1C3063E7987}" type="presOf" srcId="{941D43BD-5CA5-43F4-B8F1-F7CBF3BFA513}" destId="{E11ED48C-DFC2-4604-A005-870E34A07750}" srcOrd="0" destOrd="0" presId="urn:microsoft.com/office/officeart/2005/8/layout/vList2"/>
    <dgm:cxn modelId="{10A55071-5A25-4B8B-8ED7-34F6AC358E77}" type="presOf" srcId="{C0C905F6-12F6-4E4B-B717-504FC3269591}" destId="{C9375752-850B-4BF6-B007-2D844A069554}" srcOrd="0" destOrd="0" presId="urn:microsoft.com/office/officeart/2005/8/layout/vList2"/>
    <dgm:cxn modelId="{D3F5B984-BCB6-479E-A6CF-A9E0E8FE451E}" srcId="{B40CD46C-F923-4353-9797-BD6E1D444EA2}" destId="{A3D82C1D-B760-444A-8BF2-E922019A9016}" srcOrd="1" destOrd="0" parTransId="{54D7B77D-67E6-4198-A8C8-1992724C5BB5}" sibTransId="{7E1BA6EE-6763-44EB-9821-50AD3A0C9885}"/>
    <dgm:cxn modelId="{7333A88A-9162-4E1C-99C2-1AA2E827F65F}" srcId="{B40CD46C-F923-4353-9797-BD6E1D444EA2}" destId="{941D43BD-5CA5-43F4-B8F1-F7CBF3BFA513}" srcOrd="2" destOrd="0" parTransId="{EEF72968-94AD-4947-946D-B24359F17A04}" sibTransId="{0CA520A2-4501-49D0-B728-0CE49C725694}"/>
    <dgm:cxn modelId="{CEAE9BAE-26C4-4A95-968F-B12F407DBB5C}" type="presOf" srcId="{A3D82C1D-B760-444A-8BF2-E922019A9016}" destId="{02567016-F878-4ABC-B896-8DE56411C050}" srcOrd="0" destOrd="0" presId="urn:microsoft.com/office/officeart/2005/8/layout/vList2"/>
    <dgm:cxn modelId="{DEBCCBD9-27C7-4112-992B-B4CB4B9DAAAA}" srcId="{B40CD46C-F923-4353-9797-BD6E1D444EA2}" destId="{C0C905F6-12F6-4E4B-B717-504FC3269591}" srcOrd="0" destOrd="0" parTransId="{49E65324-63B6-4F98-942A-EA77EC1B8007}" sibTransId="{034647FB-A061-4A4F-9AB7-924053C33F2E}"/>
    <dgm:cxn modelId="{7B40B9EF-4399-49A8-860B-5D0872FE2E1F}" type="presOf" srcId="{B40CD46C-F923-4353-9797-BD6E1D444EA2}" destId="{4D4265C1-6442-4423-ABD4-FBB91169433F}" srcOrd="0" destOrd="0" presId="urn:microsoft.com/office/officeart/2005/8/layout/vList2"/>
    <dgm:cxn modelId="{C1393640-0DE9-4D91-AD83-66A4D0DDA3DE}" type="presParOf" srcId="{4D4265C1-6442-4423-ABD4-FBB91169433F}" destId="{C9375752-850B-4BF6-B007-2D844A069554}" srcOrd="0" destOrd="0" presId="urn:microsoft.com/office/officeart/2005/8/layout/vList2"/>
    <dgm:cxn modelId="{2DAE2455-952C-4819-97F6-A98A963B68D6}" type="presParOf" srcId="{4D4265C1-6442-4423-ABD4-FBB91169433F}" destId="{077B7F73-7A49-4A01-9560-FCA2D93CD9CE}" srcOrd="1" destOrd="0" presId="urn:microsoft.com/office/officeart/2005/8/layout/vList2"/>
    <dgm:cxn modelId="{78E49572-A37F-4118-A7AD-FD0092ECABBE}" type="presParOf" srcId="{4D4265C1-6442-4423-ABD4-FBB91169433F}" destId="{02567016-F878-4ABC-B896-8DE56411C050}" srcOrd="2" destOrd="0" presId="urn:microsoft.com/office/officeart/2005/8/layout/vList2"/>
    <dgm:cxn modelId="{D1EBC16D-77C9-47B3-A3B7-73DB141C37AB}" type="presParOf" srcId="{4D4265C1-6442-4423-ABD4-FBB91169433F}" destId="{64FBB9BB-22EB-499D-9263-103FD9500BE4}" srcOrd="3" destOrd="0" presId="urn:microsoft.com/office/officeart/2005/8/layout/vList2"/>
    <dgm:cxn modelId="{34C0E729-F9DB-4ECF-856E-A533E1083757}" type="presParOf" srcId="{4D4265C1-6442-4423-ABD4-FBB91169433F}" destId="{E11ED48C-DFC2-4604-A005-870E34A077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B7157B-AE39-4EA9-BD56-36C339D2A781}"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6EDA52B8-8C07-4AD3-A58E-30CF71D8F1CD}">
      <dgm:prSet/>
      <dgm:spPr/>
      <dgm:t>
        <a:bodyPr/>
        <a:lstStyle/>
        <a:p>
          <a:r>
            <a:rPr lang="en-US"/>
            <a:t>Text</a:t>
          </a:r>
        </a:p>
      </dgm:t>
    </dgm:pt>
    <dgm:pt modelId="{E1983243-C6EC-480A-9461-7C30F02B8A7D}" type="parTrans" cxnId="{966F83C5-1AB2-41DA-B6FD-A533EC217527}">
      <dgm:prSet/>
      <dgm:spPr/>
      <dgm:t>
        <a:bodyPr/>
        <a:lstStyle/>
        <a:p>
          <a:endParaRPr lang="en-US"/>
        </a:p>
      </dgm:t>
    </dgm:pt>
    <dgm:pt modelId="{1A4F3E14-1CF6-413B-9236-76B9797EF299}" type="sibTrans" cxnId="{966F83C5-1AB2-41DA-B6FD-A533EC217527}">
      <dgm:prSet/>
      <dgm:spPr/>
      <dgm:t>
        <a:bodyPr/>
        <a:lstStyle/>
        <a:p>
          <a:endParaRPr lang="en-US"/>
        </a:p>
      </dgm:t>
    </dgm:pt>
    <dgm:pt modelId="{3D5B688C-17E9-4DB1-85A9-B836F670E913}">
      <dgm:prSet/>
      <dgm:spPr/>
      <dgm:t>
        <a:bodyPr/>
        <a:lstStyle/>
        <a:p>
          <a:r>
            <a:rPr lang="en-US"/>
            <a:t>Docx</a:t>
          </a:r>
        </a:p>
      </dgm:t>
    </dgm:pt>
    <dgm:pt modelId="{1A3270ED-93DE-4DBA-A73F-D38342B36AA8}" type="parTrans" cxnId="{5B09B770-7C81-4B79-877C-A16A61643C26}">
      <dgm:prSet/>
      <dgm:spPr/>
      <dgm:t>
        <a:bodyPr/>
        <a:lstStyle/>
        <a:p>
          <a:endParaRPr lang="en-US"/>
        </a:p>
      </dgm:t>
    </dgm:pt>
    <dgm:pt modelId="{3329C4A9-6395-46C8-BE98-2BFA4E1C5EDF}" type="sibTrans" cxnId="{5B09B770-7C81-4B79-877C-A16A61643C26}">
      <dgm:prSet/>
      <dgm:spPr/>
      <dgm:t>
        <a:bodyPr/>
        <a:lstStyle/>
        <a:p>
          <a:endParaRPr lang="en-US"/>
        </a:p>
      </dgm:t>
    </dgm:pt>
    <dgm:pt modelId="{6B7696BA-A0FC-458C-A838-CFDCA5300C99}">
      <dgm:prSet/>
      <dgm:spPr/>
      <dgm:t>
        <a:bodyPr/>
        <a:lstStyle/>
        <a:p>
          <a:r>
            <a:rPr lang="en-US"/>
            <a:t>PDF</a:t>
          </a:r>
        </a:p>
      </dgm:t>
    </dgm:pt>
    <dgm:pt modelId="{94CBCA47-7C8B-48FD-B2B7-11EC2104E653}" type="parTrans" cxnId="{911CC296-758C-4795-8B4F-CBCCDFC7D39F}">
      <dgm:prSet/>
      <dgm:spPr/>
      <dgm:t>
        <a:bodyPr/>
        <a:lstStyle/>
        <a:p>
          <a:endParaRPr lang="en-US"/>
        </a:p>
      </dgm:t>
    </dgm:pt>
    <dgm:pt modelId="{F1A5326B-A521-44D2-9EFB-C8F486AC5491}" type="sibTrans" cxnId="{911CC296-758C-4795-8B4F-CBCCDFC7D39F}">
      <dgm:prSet/>
      <dgm:spPr/>
      <dgm:t>
        <a:bodyPr/>
        <a:lstStyle/>
        <a:p>
          <a:endParaRPr lang="en-US"/>
        </a:p>
      </dgm:t>
    </dgm:pt>
    <dgm:pt modelId="{88461D97-F9E7-4245-B9A2-0D566B06E366}">
      <dgm:prSet/>
      <dgm:spPr/>
      <dgm:t>
        <a:bodyPr/>
        <a:lstStyle/>
        <a:p>
          <a:r>
            <a:rPr lang="en-US"/>
            <a:t>Python</a:t>
          </a:r>
        </a:p>
      </dgm:t>
    </dgm:pt>
    <dgm:pt modelId="{C53DBABC-967F-405D-9BAA-B3563EFA610E}" type="parTrans" cxnId="{8EED653E-5E39-44BC-82DF-E7C15B3AD068}">
      <dgm:prSet/>
      <dgm:spPr/>
      <dgm:t>
        <a:bodyPr/>
        <a:lstStyle/>
        <a:p>
          <a:endParaRPr lang="en-US"/>
        </a:p>
      </dgm:t>
    </dgm:pt>
    <dgm:pt modelId="{F8B41D09-E82E-433F-A94C-0F5BF2940950}" type="sibTrans" cxnId="{8EED653E-5E39-44BC-82DF-E7C15B3AD068}">
      <dgm:prSet/>
      <dgm:spPr/>
      <dgm:t>
        <a:bodyPr/>
        <a:lstStyle/>
        <a:p>
          <a:endParaRPr lang="en-US"/>
        </a:p>
      </dgm:t>
    </dgm:pt>
    <dgm:pt modelId="{3DA81044-7C53-49D6-9CF6-8884F1554F1A}" type="pres">
      <dgm:prSet presAssocID="{CCB7157B-AE39-4EA9-BD56-36C339D2A781}" presName="Name0" presStyleCnt="0">
        <dgm:presLayoutVars>
          <dgm:dir/>
          <dgm:animLvl val="lvl"/>
          <dgm:resizeHandles val="exact"/>
        </dgm:presLayoutVars>
      </dgm:prSet>
      <dgm:spPr/>
    </dgm:pt>
    <dgm:pt modelId="{3D89C6DB-521C-48AA-B64C-9A0A09563B5F}" type="pres">
      <dgm:prSet presAssocID="{6EDA52B8-8C07-4AD3-A58E-30CF71D8F1CD}" presName="linNode" presStyleCnt="0"/>
      <dgm:spPr/>
    </dgm:pt>
    <dgm:pt modelId="{09D0481B-BDC7-4BEC-A89C-F787EE4C90D6}" type="pres">
      <dgm:prSet presAssocID="{6EDA52B8-8C07-4AD3-A58E-30CF71D8F1CD}" presName="parentText" presStyleLbl="node1" presStyleIdx="0" presStyleCnt="4">
        <dgm:presLayoutVars>
          <dgm:chMax val="1"/>
          <dgm:bulletEnabled val="1"/>
        </dgm:presLayoutVars>
      </dgm:prSet>
      <dgm:spPr/>
    </dgm:pt>
    <dgm:pt modelId="{42E81C47-E993-4D41-B654-8A402B4ADD54}" type="pres">
      <dgm:prSet presAssocID="{1A4F3E14-1CF6-413B-9236-76B9797EF299}" presName="sp" presStyleCnt="0"/>
      <dgm:spPr/>
    </dgm:pt>
    <dgm:pt modelId="{5E1A208B-430C-48AF-8BBF-E2F060761D95}" type="pres">
      <dgm:prSet presAssocID="{3D5B688C-17E9-4DB1-85A9-B836F670E913}" presName="linNode" presStyleCnt="0"/>
      <dgm:spPr/>
    </dgm:pt>
    <dgm:pt modelId="{47CB1DC6-49B3-4548-A731-D577A34B11DA}" type="pres">
      <dgm:prSet presAssocID="{3D5B688C-17E9-4DB1-85A9-B836F670E913}" presName="parentText" presStyleLbl="node1" presStyleIdx="1" presStyleCnt="4">
        <dgm:presLayoutVars>
          <dgm:chMax val="1"/>
          <dgm:bulletEnabled val="1"/>
        </dgm:presLayoutVars>
      </dgm:prSet>
      <dgm:spPr/>
    </dgm:pt>
    <dgm:pt modelId="{2F8EC66E-6DEB-4607-8D71-F9489AEEE985}" type="pres">
      <dgm:prSet presAssocID="{3329C4A9-6395-46C8-BE98-2BFA4E1C5EDF}" presName="sp" presStyleCnt="0"/>
      <dgm:spPr/>
    </dgm:pt>
    <dgm:pt modelId="{B9B4C2EB-33D1-49C4-A48A-2AA9913B9789}" type="pres">
      <dgm:prSet presAssocID="{6B7696BA-A0FC-458C-A838-CFDCA5300C99}" presName="linNode" presStyleCnt="0"/>
      <dgm:spPr/>
    </dgm:pt>
    <dgm:pt modelId="{C0FE7178-75C5-4371-8590-314F7DC29BF9}" type="pres">
      <dgm:prSet presAssocID="{6B7696BA-A0FC-458C-A838-CFDCA5300C99}" presName="parentText" presStyleLbl="node1" presStyleIdx="2" presStyleCnt="4">
        <dgm:presLayoutVars>
          <dgm:chMax val="1"/>
          <dgm:bulletEnabled val="1"/>
        </dgm:presLayoutVars>
      </dgm:prSet>
      <dgm:spPr/>
    </dgm:pt>
    <dgm:pt modelId="{865CDBEC-7F30-451A-903E-C0E64F4AE343}" type="pres">
      <dgm:prSet presAssocID="{F1A5326B-A521-44D2-9EFB-C8F486AC5491}" presName="sp" presStyleCnt="0"/>
      <dgm:spPr/>
    </dgm:pt>
    <dgm:pt modelId="{7CC65FF1-1201-43A1-A501-29813B271E60}" type="pres">
      <dgm:prSet presAssocID="{88461D97-F9E7-4245-B9A2-0D566B06E366}" presName="linNode" presStyleCnt="0"/>
      <dgm:spPr/>
    </dgm:pt>
    <dgm:pt modelId="{7199B1DB-2D53-45CA-95B7-E846801E4BDC}" type="pres">
      <dgm:prSet presAssocID="{88461D97-F9E7-4245-B9A2-0D566B06E366}" presName="parentText" presStyleLbl="node1" presStyleIdx="3" presStyleCnt="4">
        <dgm:presLayoutVars>
          <dgm:chMax val="1"/>
          <dgm:bulletEnabled val="1"/>
        </dgm:presLayoutVars>
      </dgm:prSet>
      <dgm:spPr/>
    </dgm:pt>
  </dgm:ptLst>
  <dgm:cxnLst>
    <dgm:cxn modelId="{F5779805-28A1-4EC5-85B6-47D11C74ACFA}" type="presOf" srcId="{3D5B688C-17E9-4DB1-85A9-B836F670E913}" destId="{47CB1DC6-49B3-4548-A731-D577A34B11DA}" srcOrd="0" destOrd="0" presId="urn:microsoft.com/office/officeart/2005/8/layout/vList5"/>
    <dgm:cxn modelId="{8EED653E-5E39-44BC-82DF-E7C15B3AD068}" srcId="{CCB7157B-AE39-4EA9-BD56-36C339D2A781}" destId="{88461D97-F9E7-4245-B9A2-0D566B06E366}" srcOrd="3" destOrd="0" parTransId="{C53DBABC-967F-405D-9BAA-B3563EFA610E}" sibTransId="{F8B41D09-E82E-433F-A94C-0F5BF2940950}"/>
    <dgm:cxn modelId="{765F1044-C4A4-4D5B-ACC4-0ADEAA0B5D8B}" type="presOf" srcId="{88461D97-F9E7-4245-B9A2-0D566B06E366}" destId="{7199B1DB-2D53-45CA-95B7-E846801E4BDC}" srcOrd="0" destOrd="0" presId="urn:microsoft.com/office/officeart/2005/8/layout/vList5"/>
    <dgm:cxn modelId="{5B09B770-7C81-4B79-877C-A16A61643C26}" srcId="{CCB7157B-AE39-4EA9-BD56-36C339D2A781}" destId="{3D5B688C-17E9-4DB1-85A9-B836F670E913}" srcOrd="1" destOrd="0" parTransId="{1A3270ED-93DE-4DBA-A73F-D38342B36AA8}" sibTransId="{3329C4A9-6395-46C8-BE98-2BFA4E1C5EDF}"/>
    <dgm:cxn modelId="{8E738A86-F392-4D9E-B109-54F50F6A3A0C}" type="presOf" srcId="{6B7696BA-A0FC-458C-A838-CFDCA5300C99}" destId="{C0FE7178-75C5-4371-8590-314F7DC29BF9}" srcOrd="0" destOrd="0" presId="urn:microsoft.com/office/officeart/2005/8/layout/vList5"/>
    <dgm:cxn modelId="{B196B08D-C951-47DE-8A6E-E082727EC2AD}" type="presOf" srcId="{CCB7157B-AE39-4EA9-BD56-36C339D2A781}" destId="{3DA81044-7C53-49D6-9CF6-8884F1554F1A}" srcOrd="0" destOrd="0" presId="urn:microsoft.com/office/officeart/2005/8/layout/vList5"/>
    <dgm:cxn modelId="{911CC296-758C-4795-8B4F-CBCCDFC7D39F}" srcId="{CCB7157B-AE39-4EA9-BD56-36C339D2A781}" destId="{6B7696BA-A0FC-458C-A838-CFDCA5300C99}" srcOrd="2" destOrd="0" parTransId="{94CBCA47-7C8B-48FD-B2B7-11EC2104E653}" sibTransId="{F1A5326B-A521-44D2-9EFB-C8F486AC5491}"/>
    <dgm:cxn modelId="{28564797-E1C1-42CA-AEE9-C8B1633F6641}" type="presOf" srcId="{6EDA52B8-8C07-4AD3-A58E-30CF71D8F1CD}" destId="{09D0481B-BDC7-4BEC-A89C-F787EE4C90D6}" srcOrd="0" destOrd="0" presId="urn:microsoft.com/office/officeart/2005/8/layout/vList5"/>
    <dgm:cxn modelId="{966F83C5-1AB2-41DA-B6FD-A533EC217527}" srcId="{CCB7157B-AE39-4EA9-BD56-36C339D2A781}" destId="{6EDA52B8-8C07-4AD3-A58E-30CF71D8F1CD}" srcOrd="0" destOrd="0" parTransId="{E1983243-C6EC-480A-9461-7C30F02B8A7D}" sibTransId="{1A4F3E14-1CF6-413B-9236-76B9797EF299}"/>
    <dgm:cxn modelId="{B7A73459-EC3F-4909-AD1F-E9AA01707220}" type="presParOf" srcId="{3DA81044-7C53-49D6-9CF6-8884F1554F1A}" destId="{3D89C6DB-521C-48AA-B64C-9A0A09563B5F}" srcOrd="0" destOrd="0" presId="urn:microsoft.com/office/officeart/2005/8/layout/vList5"/>
    <dgm:cxn modelId="{47F18C36-E648-4E2A-A9CA-4376D6C4B3C1}" type="presParOf" srcId="{3D89C6DB-521C-48AA-B64C-9A0A09563B5F}" destId="{09D0481B-BDC7-4BEC-A89C-F787EE4C90D6}" srcOrd="0" destOrd="0" presId="urn:microsoft.com/office/officeart/2005/8/layout/vList5"/>
    <dgm:cxn modelId="{9F56E957-7EED-49BC-BC81-7613BDD88769}" type="presParOf" srcId="{3DA81044-7C53-49D6-9CF6-8884F1554F1A}" destId="{42E81C47-E993-4D41-B654-8A402B4ADD54}" srcOrd="1" destOrd="0" presId="urn:microsoft.com/office/officeart/2005/8/layout/vList5"/>
    <dgm:cxn modelId="{60A8D57C-A557-48AB-BF3E-98BB4A7B35BC}" type="presParOf" srcId="{3DA81044-7C53-49D6-9CF6-8884F1554F1A}" destId="{5E1A208B-430C-48AF-8BBF-E2F060761D95}" srcOrd="2" destOrd="0" presId="urn:microsoft.com/office/officeart/2005/8/layout/vList5"/>
    <dgm:cxn modelId="{239E625A-CB4F-441D-AE8D-EC4E57A872A1}" type="presParOf" srcId="{5E1A208B-430C-48AF-8BBF-E2F060761D95}" destId="{47CB1DC6-49B3-4548-A731-D577A34B11DA}" srcOrd="0" destOrd="0" presId="urn:microsoft.com/office/officeart/2005/8/layout/vList5"/>
    <dgm:cxn modelId="{156FBD6E-809E-435D-AC54-FAC36DB28D72}" type="presParOf" srcId="{3DA81044-7C53-49D6-9CF6-8884F1554F1A}" destId="{2F8EC66E-6DEB-4607-8D71-F9489AEEE985}" srcOrd="3" destOrd="0" presId="urn:microsoft.com/office/officeart/2005/8/layout/vList5"/>
    <dgm:cxn modelId="{5D38EEEA-829C-4DFD-A75E-F78744994E37}" type="presParOf" srcId="{3DA81044-7C53-49D6-9CF6-8884F1554F1A}" destId="{B9B4C2EB-33D1-49C4-A48A-2AA9913B9789}" srcOrd="4" destOrd="0" presId="urn:microsoft.com/office/officeart/2005/8/layout/vList5"/>
    <dgm:cxn modelId="{DD50F770-847A-4C4F-ABD1-6CD42EB472D6}" type="presParOf" srcId="{B9B4C2EB-33D1-49C4-A48A-2AA9913B9789}" destId="{C0FE7178-75C5-4371-8590-314F7DC29BF9}" srcOrd="0" destOrd="0" presId="urn:microsoft.com/office/officeart/2005/8/layout/vList5"/>
    <dgm:cxn modelId="{EE7E1442-3810-4767-AEB0-62FD3D8423B1}" type="presParOf" srcId="{3DA81044-7C53-49D6-9CF6-8884F1554F1A}" destId="{865CDBEC-7F30-451A-903E-C0E64F4AE343}" srcOrd="5" destOrd="0" presId="urn:microsoft.com/office/officeart/2005/8/layout/vList5"/>
    <dgm:cxn modelId="{C6264112-D486-4BDB-B2DA-D77F18E0B4A2}" type="presParOf" srcId="{3DA81044-7C53-49D6-9CF6-8884F1554F1A}" destId="{7CC65FF1-1201-43A1-A501-29813B271E60}" srcOrd="6" destOrd="0" presId="urn:microsoft.com/office/officeart/2005/8/layout/vList5"/>
    <dgm:cxn modelId="{DEE149EB-C2DE-4103-98C4-100B687BEE0D}" type="presParOf" srcId="{7CC65FF1-1201-43A1-A501-29813B271E60}" destId="{7199B1DB-2D53-45CA-95B7-E846801E4BD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BE211C-E3CA-4A1F-BA82-FF5804CB51B6}"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0810081B-F3BA-4F6B-ABC1-9962F7829148}">
      <dgm:prSet/>
      <dgm:spPr/>
      <dgm:t>
        <a:bodyPr/>
        <a:lstStyle/>
        <a:p>
          <a:r>
            <a:rPr lang="en-US"/>
            <a:t>Accounting Firms</a:t>
          </a:r>
        </a:p>
      </dgm:t>
    </dgm:pt>
    <dgm:pt modelId="{4DDD6C0F-54CD-4830-9BFB-42CE0D157E98}" type="parTrans" cxnId="{98F666BE-8EB3-4BC5-8219-86E9B5532991}">
      <dgm:prSet/>
      <dgm:spPr/>
      <dgm:t>
        <a:bodyPr/>
        <a:lstStyle/>
        <a:p>
          <a:endParaRPr lang="en-US"/>
        </a:p>
      </dgm:t>
    </dgm:pt>
    <dgm:pt modelId="{565ACC7D-79D0-4863-9A98-A04774429DF8}" type="sibTrans" cxnId="{98F666BE-8EB3-4BC5-8219-86E9B5532991}">
      <dgm:prSet/>
      <dgm:spPr/>
      <dgm:t>
        <a:bodyPr/>
        <a:lstStyle/>
        <a:p>
          <a:endParaRPr lang="en-US"/>
        </a:p>
      </dgm:t>
    </dgm:pt>
    <dgm:pt modelId="{020099CF-628E-4220-BA7D-928929F9C4DD}">
      <dgm:prSet/>
      <dgm:spPr/>
      <dgm:t>
        <a:bodyPr/>
        <a:lstStyle/>
        <a:p>
          <a:r>
            <a:rPr lang="en-US"/>
            <a:t>Bookkeeping</a:t>
          </a:r>
        </a:p>
      </dgm:t>
    </dgm:pt>
    <dgm:pt modelId="{C60F3BDE-0D2C-41AF-A655-07EADCAC703B}" type="parTrans" cxnId="{0AD61FE9-1298-4B80-BBDF-B90906952908}">
      <dgm:prSet/>
      <dgm:spPr/>
      <dgm:t>
        <a:bodyPr/>
        <a:lstStyle/>
        <a:p>
          <a:endParaRPr lang="en-US"/>
        </a:p>
      </dgm:t>
    </dgm:pt>
    <dgm:pt modelId="{10FA81C3-8014-43D8-806A-377926A6AAAD}" type="sibTrans" cxnId="{0AD61FE9-1298-4B80-BBDF-B90906952908}">
      <dgm:prSet/>
      <dgm:spPr/>
      <dgm:t>
        <a:bodyPr/>
        <a:lstStyle/>
        <a:p>
          <a:endParaRPr lang="en-US"/>
        </a:p>
      </dgm:t>
    </dgm:pt>
    <dgm:pt modelId="{C910654B-FA8A-400A-A4A7-78A7938C6B59}">
      <dgm:prSet/>
      <dgm:spPr/>
      <dgm:t>
        <a:bodyPr/>
        <a:lstStyle/>
        <a:p>
          <a:r>
            <a:rPr lang="en-US"/>
            <a:t>Architecture Firms</a:t>
          </a:r>
        </a:p>
      </dgm:t>
    </dgm:pt>
    <dgm:pt modelId="{C542AA8A-467B-4087-A61D-E2C45F82EA92}" type="parTrans" cxnId="{4D142329-9BA1-49C6-9587-574EF6BE1AE6}">
      <dgm:prSet/>
      <dgm:spPr/>
      <dgm:t>
        <a:bodyPr/>
        <a:lstStyle/>
        <a:p>
          <a:endParaRPr lang="en-US"/>
        </a:p>
      </dgm:t>
    </dgm:pt>
    <dgm:pt modelId="{3031F1BD-78DF-44D3-8936-C7E23C221414}" type="sibTrans" cxnId="{4D142329-9BA1-49C6-9587-574EF6BE1AE6}">
      <dgm:prSet/>
      <dgm:spPr/>
      <dgm:t>
        <a:bodyPr/>
        <a:lstStyle/>
        <a:p>
          <a:endParaRPr lang="en-US"/>
        </a:p>
      </dgm:t>
    </dgm:pt>
    <dgm:pt modelId="{8BAB8331-C7B6-4FD2-A700-EE760154A4D6}">
      <dgm:prSet/>
      <dgm:spPr/>
      <dgm:t>
        <a:bodyPr/>
        <a:lstStyle/>
        <a:p>
          <a:r>
            <a:rPr lang="en-US"/>
            <a:t>Contracting Companies</a:t>
          </a:r>
        </a:p>
      </dgm:t>
    </dgm:pt>
    <dgm:pt modelId="{7443FB47-E27E-4118-8AA6-AB1521283F4F}" type="parTrans" cxnId="{1732A713-4D09-4F3E-ADB0-2596D56E4F7C}">
      <dgm:prSet/>
      <dgm:spPr/>
      <dgm:t>
        <a:bodyPr/>
        <a:lstStyle/>
        <a:p>
          <a:endParaRPr lang="en-US"/>
        </a:p>
      </dgm:t>
    </dgm:pt>
    <dgm:pt modelId="{8AF859D5-42A2-4972-B4A3-BDE091ADD9B1}" type="sibTrans" cxnId="{1732A713-4D09-4F3E-ADB0-2596D56E4F7C}">
      <dgm:prSet/>
      <dgm:spPr/>
      <dgm:t>
        <a:bodyPr/>
        <a:lstStyle/>
        <a:p>
          <a:endParaRPr lang="en-US"/>
        </a:p>
      </dgm:t>
    </dgm:pt>
    <dgm:pt modelId="{EA6F4FB1-1806-44EC-A65D-E37380EAA784}">
      <dgm:prSet/>
      <dgm:spPr/>
      <dgm:t>
        <a:bodyPr/>
        <a:lstStyle/>
        <a:p>
          <a:r>
            <a:rPr lang="en-US"/>
            <a:t>Lawyers</a:t>
          </a:r>
        </a:p>
      </dgm:t>
    </dgm:pt>
    <dgm:pt modelId="{E8280404-5CBE-40F5-BF7B-74BCA0BE7D5E}" type="parTrans" cxnId="{977ECCA7-A8ED-413A-8824-F944C1F272E9}">
      <dgm:prSet/>
      <dgm:spPr/>
      <dgm:t>
        <a:bodyPr/>
        <a:lstStyle/>
        <a:p>
          <a:endParaRPr lang="en-US"/>
        </a:p>
      </dgm:t>
    </dgm:pt>
    <dgm:pt modelId="{AA5A1448-2BF1-4530-BB2F-079231BCF3CD}" type="sibTrans" cxnId="{977ECCA7-A8ED-413A-8824-F944C1F272E9}">
      <dgm:prSet/>
      <dgm:spPr/>
      <dgm:t>
        <a:bodyPr/>
        <a:lstStyle/>
        <a:p>
          <a:endParaRPr lang="en-US"/>
        </a:p>
      </dgm:t>
    </dgm:pt>
    <dgm:pt modelId="{34356E8B-1934-4545-B1BB-B8892A876CB3}">
      <dgm:prSet/>
      <dgm:spPr/>
      <dgm:t>
        <a:bodyPr/>
        <a:lstStyle/>
        <a:p>
          <a:r>
            <a:rPr lang="en-US"/>
            <a:t>Fine Print</a:t>
          </a:r>
        </a:p>
      </dgm:t>
    </dgm:pt>
    <dgm:pt modelId="{3E79ACD7-1CCD-4EAE-A311-7A8E6584E052}" type="parTrans" cxnId="{232CE8FF-B51E-468F-BCC9-FF7B5E8EDED1}">
      <dgm:prSet/>
      <dgm:spPr/>
      <dgm:t>
        <a:bodyPr/>
        <a:lstStyle/>
        <a:p>
          <a:endParaRPr lang="en-US"/>
        </a:p>
      </dgm:t>
    </dgm:pt>
    <dgm:pt modelId="{F046B82E-4B25-4A83-98CE-F71E7C0D6274}" type="sibTrans" cxnId="{232CE8FF-B51E-468F-BCC9-FF7B5E8EDED1}">
      <dgm:prSet/>
      <dgm:spPr/>
      <dgm:t>
        <a:bodyPr/>
        <a:lstStyle/>
        <a:p>
          <a:endParaRPr lang="en-US"/>
        </a:p>
      </dgm:t>
    </dgm:pt>
    <dgm:pt modelId="{87F90DA4-A49F-4AB7-957D-7C4CE16A6F64}">
      <dgm:prSet/>
      <dgm:spPr/>
      <dgm:t>
        <a:bodyPr/>
        <a:lstStyle/>
        <a:p>
          <a:r>
            <a:rPr lang="en-US"/>
            <a:t>Search Engine for File System</a:t>
          </a:r>
        </a:p>
      </dgm:t>
    </dgm:pt>
    <dgm:pt modelId="{378BE6B3-850E-4A20-A1E2-F1B3E4519A2A}" type="parTrans" cxnId="{6D949EE1-6394-4341-BA5D-CD1DE6826026}">
      <dgm:prSet/>
      <dgm:spPr/>
      <dgm:t>
        <a:bodyPr/>
        <a:lstStyle/>
        <a:p>
          <a:endParaRPr lang="en-US"/>
        </a:p>
      </dgm:t>
    </dgm:pt>
    <dgm:pt modelId="{45CEE906-ED8A-4411-8031-CC399F0C369B}" type="sibTrans" cxnId="{6D949EE1-6394-4341-BA5D-CD1DE6826026}">
      <dgm:prSet/>
      <dgm:spPr/>
      <dgm:t>
        <a:bodyPr/>
        <a:lstStyle/>
        <a:p>
          <a:endParaRPr lang="en-US"/>
        </a:p>
      </dgm:t>
    </dgm:pt>
    <dgm:pt modelId="{290D0E8A-E7B8-4F99-A650-C530192170A0}" type="pres">
      <dgm:prSet presAssocID="{43BE211C-E3CA-4A1F-BA82-FF5804CB51B6}" presName="linear" presStyleCnt="0">
        <dgm:presLayoutVars>
          <dgm:dir/>
          <dgm:animLvl val="lvl"/>
          <dgm:resizeHandles val="exact"/>
        </dgm:presLayoutVars>
      </dgm:prSet>
      <dgm:spPr/>
    </dgm:pt>
    <dgm:pt modelId="{1A568978-1E4A-42A4-B45C-DB833BADC6B3}" type="pres">
      <dgm:prSet presAssocID="{0810081B-F3BA-4F6B-ABC1-9962F7829148}" presName="parentLin" presStyleCnt="0"/>
      <dgm:spPr/>
    </dgm:pt>
    <dgm:pt modelId="{EDC3289B-338B-4E2C-A4EC-571AED44C59E}" type="pres">
      <dgm:prSet presAssocID="{0810081B-F3BA-4F6B-ABC1-9962F7829148}" presName="parentLeftMargin" presStyleLbl="node1" presStyleIdx="0" presStyleCnt="7"/>
      <dgm:spPr/>
    </dgm:pt>
    <dgm:pt modelId="{2BC87A57-7239-457D-AC86-349324713C9E}" type="pres">
      <dgm:prSet presAssocID="{0810081B-F3BA-4F6B-ABC1-9962F7829148}" presName="parentText" presStyleLbl="node1" presStyleIdx="0" presStyleCnt="7">
        <dgm:presLayoutVars>
          <dgm:chMax val="0"/>
          <dgm:bulletEnabled val="1"/>
        </dgm:presLayoutVars>
      </dgm:prSet>
      <dgm:spPr/>
    </dgm:pt>
    <dgm:pt modelId="{5F27E5B0-A60E-4FE3-B55E-18A155D291F8}" type="pres">
      <dgm:prSet presAssocID="{0810081B-F3BA-4F6B-ABC1-9962F7829148}" presName="negativeSpace" presStyleCnt="0"/>
      <dgm:spPr/>
    </dgm:pt>
    <dgm:pt modelId="{6779C62F-CF15-4076-9CB9-968C57D43CC6}" type="pres">
      <dgm:prSet presAssocID="{0810081B-F3BA-4F6B-ABC1-9962F7829148}" presName="childText" presStyleLbl="conFgAcc1" presStyleIdx="0" presStyleCnt="7">
        <dgm:presLayoutVars>
          <dgm:bulletEnabled val="1"/>
        </dgm:presLayoutVars>
      </dgm:prSet>
      <dgm:spPr/>
    </dgm:pt>
    <dgm:pt modelId="{AE5B9497-A06F-48F5-940E-6753431514B1}" type="pres">
      <dgm:prSet presAssocID="{565ACC7D-79D0-4863-9A98-A04774429DF8}" presName="spaceBetweenRectangles" presStyleCnt="0"/>
      <dgm:spPr/>
    </dgm:pt>
    <dgm:pt modelId="{EEED2112-892A-401D-B181-1C9EA5CE85D8}" type="pres">
      <dgm:prSet presAssocID="{020099CF-628E-4220-BA7D-928929F9C4DD}" presName="parentLin" presStyleCnt="0"/>
      <dgm:spPr/>
    </dgm:pt>
    <dgm:pt modelId="{9E168A11-88F5-428A-B0EB-50335E543064}" type="pres">
      <dgm:prSet presAssocID="{020099CF-628E-4220-BA7D-928929F9C4DD}" presName="parentLeftMargin" presStyleLbl="node1" presStyleIdx="0" presStyleCnt="7"/>
      <dgm:spPr/>
    </dgm:pt>
    <dgm:pt modelId="{0E6C2B7B-E372-48C0-BA78-FA675A4F05E4}" type="pres">
      <dgm:prSet presAssocID="{020099CF-628E-4220-BA7D-928929F9C4DD}" presName="parentText" presStyleLbl="node1" presStyleIdx="1" presStyleCnt="7">
        <dgm:presLayoutVars>
          <dgm:chMax val="0"/>
          <dgm:bulletEnabled val="1"/>
        </dgm:presLayoutVars>
      </dgm:prSet>
      <dgm:spPr/>
    </dgm:pt>
    <dgm:pt modelId="{46E833D3-1BC4-4393-B1C7-B144EAA7F0E5}" type="pres">
      <dgm:prSet presAssocID="{020099CF-628E-4220-BA7D-928929F9C4DD}" presName="negativeSpace" presStyleCnt="0"/>
      <dgm:spPr/>
    </dgm:pt>
    <dgm:pt modelId="{209107F4-17DB-4B6B-87F0-882E3BA9B641}" type="pres">
      <dgm:prSet presAssocID="{020099CF-628E-4220-BA7D-928929F9C4DD}" presName="childText" presStyleLbl="conFgAcc1" presStyleIdx="1" presStyleCnt="7">
        <dgm:presLayoutVars>
          <dgm:bulletEnabled val="1"/>
        </dgm:presLayoutVars>
      </dgm:prSet>
      <dgm:spPr/>
    </dgm:pt>
    <dgm:pt modelId="{730B0D70-EE30-432B-AF8B-17A38C07529B}" type="pres">
      <dgm:prSet presAssocID="{10FA81C3-8014-43D8-806A-377926A6AAAD}" presName="spaceBetweenRectangles" presStyleCnt="0"/>
      <dgm:spPr/>
    </dgm:pt>
    <dgm:pt modelId="{D566292F-F5FB-4BCE-B979-99219227DF49}" type="pres">
      <dgm:prSet presAssocID="{C910654B-FA8A-400A-A4A7-78A7938C6B59}" presName="parentLin" presStyleCnt="0"/>
      <dgm:spPr/>
    </dgm:pt>
    <dgm:pt modelId="{FCCC90AB-66E8-4A51-9D01-B05A846958EF}" type="pres">
      <dgm:prSet presAssocID="{C910654B-FA8A-400A-A4A7-78A7938C6B59}" presName="parentLeftMargin" presStyleLbl="node1" presStyleIdx="1" presStyleCnt="7"/>
      <dgm:spPr/>
    </dgm:pt>
    <dgm:pt modelId="{415277D7-B292-4053-A9D6-07E02FB78974}" type="pres">
      <dgm:prSet presAssocID="{C910654B-FA8A-400A-A4A7-78A7938C6B59}" presName="parentText" presStyleLbl="node1" presStyleIdx="2" presStyleCnt="7">
        <dgm:presLayoutVars>
          <dgm:chMax val="0"/>
          <dgm:bulletEnabled val="1"/>
        </dgm:presLayoutVars>
      </dgm:prSet>
      <dgm:spPr/>
    </dgm:pt>
    <dgm:pt modelId="{6DF12CFF-A290-4B9A-B087-511A3C9C6675}" type="pres">
      <dgm:prSet presAssocID="{C910654B-FA8A-400A-A4A7-78A7938C6B59}" presName="negativeSpace" presStyleCnt="0"/>
      <dgm:spPr/>
    </dgm:pt>
    <dgm:pt modelId="{5B636CB5-E4DE-40CD-AE9C-AE9BD2A39A17}" type="pres">
      <dgm:prSet presAssocID="{C910654B-FA8A-400A-A4A7-78A7938C6B59}" presName="childText" presStyleLbl="conFgAcc1" presStyleIdx="2" presStyleCnt="7">
        <dgm:presLayoutVars>
          <dgm:bulletEnabled val="1"/>
        </dgm:presLayoutVars>
      </dgm:prSet>
      <dgm:spPr/>
    </dgm:pt>
    <dgm:pt modelId="{E3D7A7EE-5EE8-46E3-BF0A-E3C7C83D17E7}" type="pres">
      <dgm:prSet presAssocID="{3031F1BD-78DF-44D3-8936-C7E23C221414}" presName="spaceBetweenRectangles" presStyleCnt="0"/>
      <dgm:spPr/>
    </dgm:pt>
    <dgm:pt modelId="{8714DE0B-D61E-46FF-AB90-C77261BC6474}" type="pres">
      <dgm:prSet presAssocID="{8BAB8331-C7B6-4FD2-A700-EE760154A4D6}" presName="parentLin" presStyleCnt="0"/>
      <dgm:spPr/>
    </dgm:pt>
    <dgm:pt modelId="{21F8625F-C5A4-46D1-A71E-36251125F42A}" type="pres">
      <dgm:prSet presAssocID="{8BAB8331-C7B6-4FD2-A700-EE760154A4D6}" presName="parentLeftMargin" presStyleLbl="node1" presStyleIdx="2" presStyleCnt="7"/>
      <dgm:spPr/>
    </dgm:pt>
    <dgm:pt modelId="{CC3C33DB-CC5D-49E9-9D10-B4883AA36338}" type="pres">
      <dgm:prSet presAssocID="{8BAB8331-C7B6-4FD2-A700-EE760154A4D6}" presName="parentText" presStyleLbl="node1" presStyleIdx="3" presStyleCnt="7">
        <dgm:presLayoutVars>
          <dgm:chMax val="0"/>
          <dgm:bulletEnabled val="1"/>
        </dgm:presLayoutVars>
      </dgm:prSet>
      <dgm:spPr/>
    </dgm:pt>
    <dgm:pt modelId="{031CA704-8E9D-4421-B0D4-3DDF75FE00B7}" type="pres">
      <dgm:prSet presAssocID="{8BAB8331-C7B6-4FD2-A700-EE760154A4D6}" presName="negativeSpace" presStyleCnt="0"/>
      <dgm:spPr/>
    </dgm:pt>
    <dgm:pt modelId="{210D52C2-16A3-4777-A5A5-6D2E572822A4}" type="pres">
      <dgm:prSet presAssocID="{8BAB8331-C7B6-4FD2-A700-EE760154A4D6}" presName="childText" presStyleLbl="conFgAcc1" presStyleIdx="3" presStyleCnt="7">
        <dgm:presLayoutVars>
          <dgm:bulletEnabled val="1"/>
        </dgm:presLayoutVars>
      </dgm:prSet>
      <dgm:spPr/>
    </dgm:pt>
    <dgm:pt modelId="{FC1E3255-35DB-411B-AC27-336DE769647F}" type="pres">
      <dgm:prSet presAssocID="{8AF859D5-42A2-4972-B4A3-BDE091ADD9B1}" presName="spaceBetweenRectangles" presStyleCnt="0"/>
      <dgm:spPr/>
    </dgm:pt>
    <dgm:pt modelId="{03B3F45A-D1D4-447E-ABF7-932D0D6A821A}" type="pres">
      <dgm:prSet presAssocID="{EA6F4FB1-1806-44EC-A65D-E37380EAA784}" presName="parentLin" presStyleCnt="0"/>
      <dgm:spPr/>
    </dgm:pt>
    <dgm:pt modelId="{75CFA900-0113-4179-A2C5-D8C28F6E7644}" type="pres">
      <dgm:prSet presAssocID="{EA6F4FB1-1806-44EC-A65D-E37380EAA784}" presName="parentLeftMargin" presStyleLbl="node1" presStyleIdx="3" presStyleCnt="7"/>
      <dgm:spPr/>
    </dgm:pt>
    <dgm:pt modelId="{87B9D8A0-41B8-44A4-AB8A-D20B89140F50}" type="pres">
      <dgm:prSet presAssocID="{EA6F4FB1-1806-44EC-A65D-E37380EAA784}" presName="parentText" presStyleLbl="node1" presStyleIdx="4" presStyleCnt="7">
        <dgm:presLayoutVars>
          <dgm:chMax val="0"/>
          <dgm:bulletEnabled val="1"/>
        </dgm:presLayoutVars>
      </dgm:prSet>
      <dgm:spPr/>
    </dgm:pt>
    <dgm:pt modelId="{4AA31CA7-BC64-4B2D-940B-62F3ADFC3609}" type="pres">
      <dgm:prSet presAssocID="{EA6F4FB1-1806-44EC-A65D-E37380EAA784}" presName="negativeSpace" presStyleCnt="0"/>
      <dgm:spPr/>
    </dgm:pt>
    <dgm:pt modelId="{C051A3B2-D4FF-41FB-ACA3-DA0FA46E8ABD}" type="pres">
      <dgm:prSet presAssocID="{EA6F4FB1-1806-44EC-A65D-E37380EAA784}" presName="childText" presStyleLbl="conFgAcc1" presStyleIdx="4" presStyleCnt="7">
        <dgm:presLayoutVars>
          <dgm:bulletEnabled val="1"/>
        </dgm:presLayoutVars>
      </dgm:prSet>
      <dgm:spPr/>
    </dgm:pt>
    <dgm:pt modelId="{FF40FB94-C4EC-40AA-9E04-2206ED384977}" type="pres">
      <dgm:prSet presAssocID="{AA5A1448-2BF1-4530-BB2F-079231BCF3CD}" presName="spaceBetweenRectangles" presStyleCnt="0"/>
      <dgm:spPr/>
    </dgm:pt>
    <dgm:pt modelId="{52C739E1-B0E8-4ABD-A818-BED3304F3D16}" type="pres">
      <dgm:prSet presAssocID="{34356E8B-1934-4545-B1BB-B8892A876CB3}" presName="parentLin" presStyleCnt="0"/>
      <dgm:spPr/>
    </dgm:pt>
    <dgm:pt modelId="{559E9E50-BFA6-4E28-81D1-7A0E13BFBC5C}" type="pres">
      <dgm:prSet presAssocID="{34356E8B-1934-4545-B1BB-B8892A876CB3}" presName="parentLeftMargin" presStyleLbl="node1" presStyleIdx="4" presStyleCnt="7"/>
      <dgm:spPr/>
    </dgm:pt>
    <dgm:pt modelId="{AC9E65E5-1A65-48AE-813E-7906C3CBE494}" type="pres">
      <dgm:prSet presAssocID="{34356E8B-1934-4545-B1BB-B8892A876CB3}" presName="parentText" presStyleLbl="node1" presStyleIdx="5" presStyleCnt="7">
        <dgm:presLayoutVars>
          <dgm:chMax val="0"/>
          <dgm:bulletEnabled val="1"/>
        </dgm:presLayoutVars>
      </dgm:prSet>
      <dgm:spPr/>
    </dgm:pt>
    <dgm:pt modelId="{B25E22C3-D8C6-4067-B200-33076B61CA1D}" type="pres">
      <dgm:prSet presAssocID="{34356E8B-1934-4545-B1BB-B8892A876CB3}" presName="negativeSpace" presStyleCnt="0"/>
      <dgm:spPr/>
    </dgm:pt>
    <dgm:pt modelId="{A982F612-BA89-46F1-BDB9-F7C3FA4AE6EC}" type="pres">
      <dgm:prSet presAssocID="{34356E8B-1934-4545-B1BB-B8892A876CB3}" presName="childText" presStyleLbl="conFgAcc1" presStyleIdx="5" presStyleCnt="7">
        <dgm:presLayoutVars>
          <dgm:bulletEnabled val="1"/>
        </dgm:presLayoutVars>
      </dgm:prSet>
      <dgm:spPr/>
    </dgm:pt>
    <dgm:pt modelId="{D52C85F7-B25C-4347-8A1F-C7201502E061}" type="pres">
      <dgm:prSet presAssocID="{F046B82E-4B25-4A83-98CE-F71E7C0D6274}" presName="spaceBetweenRectangles" presStyleCnt="0"/>
      <dgm:spPr/>
    </dgm:pt>
    <dgm:pt modelId="{DDD95845-F6E3-4788-B7C7-FCAABF2DF11E}" type="pres">
      <dgm:prSet presAssocID="{87F90DA4-A49F-4AB7-957D-7C4CE16A6F64}" presName="parentLin" presStyleCnt="0"/>
      <dgm:spPr/>
    </dgm:pt>
    <dgm:pt modelId="{93AD4A50-6169-4869-B657-1AE3AE6CF7C2}" type="pres">
      <dgm:prSet presAssocID="{87F90DA4-A49F-4AB7-957D-7C4CE16A6F64}" presName="parentLeftMargin" presStyleLbl="node1" presStyleIdx="5" presStyleCnt="7"/>
      <dgm:spPr/>
    </dgm:pt>
    <dgm:pt modelId="{E7B7055A-3C35-49AA-B995-332F7F0E3AC9}" type="pres">
      <dgm:prSet presAssocID="{87F90DA4-A49F-4AB7-957D-7C4CE16A6F64}" presName="parentText" presStyleLbl="node1" presStyleIdx="6" presStyleCnt="7">
        <dgm:presLayoutVars>
          <dgm:chMax val="0"/>
          <dgm:bulletEnabled val="1"/>
        </dgm:presLayoutVars>
      </dgm:prSet>
      <dgm:spPr/>
    </dgm:pt>
    <dgm:pt modelId="{E64BD6C4-8753-48C1-AEEE-C455D0BE7633}" type="pres">
      <dgm:prSet presAssocID="{87F90DA4-A49F-4AB7-957D-7C4CE16A6F64}" presName="negativeSpace" presStyleCnt="0"/>
      <dgm:spPr/>
    </dgm:pt>
    <dgm:pt modelId="{502F7816-B0BF-4C3D-A626-9E21D31E4C4A}" type="pres">
      <dgm:prSet presAssocID="{87F90DA4-A49F-4AB7-957D-7C4CE16A6F64}" presName="childText" presStyleLbl="conFgAcc1" presStyleIdx="6" presStyleCnt="7">
        <dgm:presLayoutVars>
          <dgm:bulletEnabled val="1"/>
        </dgm:presLayoutVars>
      </dgm:prSet>
      <dgm:spPr/>
    </dgm:pt>
  </dgm:ptLst>
  <dgm:cxnLst>
    <dgm:cxn modelId="{1732A713-4D09-4F3E-ADB0-2596D56E4F7C}" srcId="{43BE211C-E3CA-4A1F-BA82-FF5804CB51B6}" destId="{8BAB8331-C7B6-4FD2-A700-EE760154A4D6}" srcOrd="3" destOrd="0" parTransId="{7443FB47-E27E-4118-8AA6-AB1521283F4F}" sibTransId="{8AF859D5-42A2-4972-B4A3-BDE091ADD9B1}"/>
    <dgm:cxn modelId="{4D142329-9BA1-49C6-9587-574EF6BE1AE6}" srcId="{43BE211C-E3CA-4A1F-BA82-FF5804CB51B6}" destId="{C910654B-FA8A-400A-A4A7-78A7938C6B59}" srcOrd="2" destOrd="0" parTransId="{C542AA8A-467B-4087-A61D-E2C45F82EA92}" sibTransId="{3031F1BD-78DF-44D3-8936-C7E23C221414}"/>
    <dgm:cxn modelId="{C633B15F-8E54-4176-8894-8039423416C1}" type="presOf" srcId="{87F90DA4-A49F-4AB7-957D-7C4CE16A6F64}" destId="{E7B7055A-3C35-49AA-B995-332F7F0E3AC9}" srcOrd="1" destOrd="0" presId="urn:microsoft.com/office/officeart/2005/8/layout/list1"/>
    <dgm:cxn modelId="{987BD64A-18B3-4E31-B259-6C8868157B83}" type="presOf" srcId="{C910654B-FA8A-400A-A4A7-78A7938C6B59}" destId="{FCCC90AB-66E8-4A51-9D01-B05A846958EF}" srcOrd="0" destOrd="0" presId="urn:microsoft.com/office/officeart/2005/8/layout/list1"/>
    <dgm:cxn modelId="{EEAD274C-B994-4052-84D0-FCD2F0F6A96E}" type="presOf" srcId="{EA6F4FB1-1806-44EC-A65D-E37380EAA784}" destId="{87B9D8A0-41B8-44A4-AB8A-D20B89140F50}" srcOrd="1" destOrd="0" presId="urn:microsoft.com/office/officeart/2005/8/layout/list1"/>
    <dgm:cxn modelId="{295ED14F-E9C0-4DA1-B420-031647BAF937}" type="presOf" srcId="{020099CF-628E-4220-BA7D-928929F9C4DD}" destId="{0E6C2B7B-E372-48C0-BA78-FA675A4F05E4}" srcOrd="1" destOrd="0" presId="urn:microsoft.com/office/officeart/2005/8/layout/list1"/>
    <dgm:cxn modelId="{F11D4E51-F56E-4355-8320-85A07FB6135C}" type="presOf" srcId="{0810081B-F3BA-4F6B-ABC1-9962F7829148}" destId="{2BC87A57-7239-457D-AC86-349324713C9E}" srcOrd="1" destOrd="0" presId="urn:microsoft.com/office/officeart/2005/8/layout/list1"/>
    <dgm:cxn modelId="{16286E53-DD13-4A1D-B8E8-0D01B437791C}" type="presOf" srcId="{0810081B-F3BA-4F6B-ABC1-9962F7829148}" destId="{EDC3289B-338B-4E2C-A4EC-571AED44C59E}" srcOrd="0" destOrd="0" presId="urn:microsoft.com/office/officeart/2005/8/layout/list1"/>
    <dgm:cxn modelId="{42021B54-DBC5-440C-9B5D-9515F21040FF}" type="presOf" srcId="{EA6F4FB1-1806-44EC-A65D-E37380EAA784}" destId="{75CFA900-0113-4179-A2C5-D8C28F6E7644}" srcOrd="0" destOrd="0" presId="urn:microsoft.com/office/officeart/2005/8/layout/list1"/>
    <dgm:cxn modelId="{AC23F974-C8CF-46CE-8E43-D7A1EB740096}" type="presOf" srcId="{87F90DA4-A49F-4AB7-957D-7C4CE16A6F64}" destId="{93AD4A50-6169-4869-B657-1AE3AE6CF7C2}" srcOrd="0" destOrd="0" presId="urn:microsoft.com/office/officeart/2005/8/layout/list1"/>
    <dgm:cxn modelId="{767372A2-0290-42D9-BADE-FB527613D985}" type="presOf" srcId="{8BAB8331-C7B6-4FD2-A700-EE760154A4D6}" destId="{CC3C33DB-CC5D-49E9-9D10-B4883AA36338}" srcOrd="1" destOrd="0" presId="urn:microsoft.com/office/officeart/2005/8/layout/list1"/>
    <dgm:cxn modelId="{977ECCA7-A8ED-413A-8824-F944C1F272E9}" srcId="{43BE211C-E3CA-4A1F-BA82-FF5804CB51B6}" destId="{EA6F4FB1-1806-44EC-A65D-E37380EAA784}" srcOrd="4" destOrd="0" parTransId="{E8280404-5CBE-40F5-BF7B-74BCA0BE7D5E}" sibTransId="{AA5A1448-2BF1-4530-BB2F-079231BCF3CD}"/>
    <dgm:cxn modelId="{03D746B0-0B6D-461A-9026-CB21549F80C6}" type="presOf" srcId="{43BE211C-E3CA-4A1F-BA82-FF5804CB51B6}" destId="{290D0E8A-E7B8-4F99-A650-C530192170A0}" srcOrd="0" destOrd="0" presId="urn:microsoft.com/office/officeart/2005/8/layout/list1"/>
    <dgm:cxn modelId="{2FCC86B2-E616-4A69-BF3D-481D45418C3D}" type="presOf" srcId="{020099CF-628E-4220-BA7D-928929F9C4DD}" destId="{9E168A11-88F5-428A-B0EB-50335E543064}" srcOrd="0" destOrd="0" presId="urn:microsoft.com/office/officeart/2005/8/layout/list1"/>
    <dgm:cxn modelId="{D41B77B7-B274-4650-AC1F-F4AAEF8D868F}" type="presOf" srcId="{C910654B-FA8A-400A-A4A7-78A7938C6B59}" destId="{415277D7-B292-4053-A9D6-07E02FB78974}" srcOrd="1" destOrd="0" presId="urn:microsoft.com/office/officeart/2005/8/layout/list1"/>
    <dgm:cxn modelId="{4DC7ECB9-854B-4EDF-A665-5CE2F61DF291}" type="presOf" srcId="{8BAB8331-C7B6-4FD2-A700-EE760154A4D6}" destId="{21F8625F-C5A4-46D1-A71E-36251125F42A}" srcOrd="0" destOrd="0" presId="urn:microsoft.com/office/officeart/2005/8/layout/list1"/>
    <dgm:cxn modelId="{98F666BE-8EB3-4BC5-8219-86E9B5532991}" srcId="{43BE211C-E3CA-4A1F-BA82-FF5804CB51B6}" destId="{0810081B-F3BA-4F6B-ABC1-9962F7829148}" srcOrd="0" destOrd="0" parTransId="{4DDD6C0F-54CD-4830-9BFB-42CE0D157E98}" sibTransId="{565ACC7D-79D0-4863-9A98-A04774429DF8}"/>
    <dgm:cxn modelId="{6D949EE1-6394-4341-BA5D-CD1DE6826026}" srcId="{43BE211C-E3CA-4A1F-BA82-FF5804CB51B6}" destId="{87F90DA4-A49F-4AB7-957D-7C4CE16A6F64}" srcOrd="6" destOrd="0" parTransId="{378BE6B3-850E-4A20-A1E2-F1B3E4519A2A}" sibTransId="{45CEE906-ED8A-4411-8031-CC399F0C369B}"/>
    <dgm:cxn modelId="{B7E8F6E4-DDD1-4457-86EA-D056856E01DA}" type="presOf" srcId="{34356E8B-1934-4545-B1BB-B8892A876CB3}" destId="{559E9E50-BFA6-4E28-81D1-7A0E13BFBC5C}" srcOrd="0" destOrd="0" presId="urn:microsoft.com/office/officeart/2005/8/layout/list1"/>
    <dgm:cxn modelId="{0AD61FE9-1298-4B80-BBDF-B90906952908}" srcId="{43BE211C-E3CA-4A1F-BA82-FF5804CB51B6}" destId="{020099CF-628E-4220-BA7D-928929F9C4DD}" srcOrd="1" destOrd="0" parTransId="{C60F3BDE-0D2C-41AF-A655-07EADCAC703B}" sibTransId="{10FA81C3-8014-43D8-806A-377926A6AAAD}"/>
    <dgm:cxn modelId="{32572EF7-E4CE-4FB7-99FA-0993065CA94C}" type="presOf" srcId="{34356E8B-1934-4545-B1BB-B8892A876CB3}" destId="{AC9E65E5-1A65-48AE-813E-7906C3CBE494}" srcOrd="1" destOrd="0" presId="urn:microsoft.com/office/officeart/2005/8/layout/list1"/>
    <dgm:cxn modelId="{232CE8FF-B51E-468F-BCC9-FF7B5E8EDED1}" srcId="{43BE211C-E3CA-4A1F-BA82-FF5804CB51B6}" destId="{34356E8B-1934-4545-B1BB-B8892A876CB3}" srcOrd="5" destOrd="0" parTransId="{3E79ACD7-1CCD-4EAE-A311-7A8E6584E052}" sibTransId="{F046B82E-4B25-4A83-98CE-F71E7C0D6274}"/>
    <dgm:cxn modelId="{A3123610-2490-4437-AD2B-4576A30B1707}" type="presParOf" srcId="{290D0E8A-E7B8-4F99-A650-C530192170A0}" destId="{1A568978-1E4A-42A4-B45C-DB833BADC6B3}" srcOrd="0" destOrd="0" presId="urn:microsoft.com/office/officeart/2005/8/layout/list1"/>
    <dgm:cxn modelId="{10E4D91C-F449-4B24-8107-6CF0240534BE}" type="presParOf" srcId="{1A568978-1E4A-42A4-B45C-DB833BADC6B3}" destId="{EDC3289B-338B-4E2C-A4EC-571AED44C59E}" srcOrd="0" destOrd="0" presId="urn:microsoft.com/office/officeart/2005/8/layout/list1"/>
    <dgm:cxn modelId="{82DDADB5-71F3-4A8D-9F40-A57B20321835}" type="presParOf" srcId="{1A568978-1E4A-42A4-B45C-DB833BADC6B3}" destId="{2BC87A57-7239-457D-AC86-349324713C9E}" srcOrd="1" destOrd="0" presId="urn:microsoft.com/office/officeart/2005/8/layout/list1"/>
    <dgm:cxn modelId="{62C18E96-4346-4479-B5AD-DFE9C0752013}" type="presParOf" srcId="{290D0E8A-E7B8-4F99-A650-C530192170A0}" destId="{5F27E5B0-A60E-4FE3-B55E-18A155D291F8}" srcOrd="1" destOrd="0" presId="urn:microsoft.com/office/officeart/2005/8/layout/list1"/>
    <dgm:cxn modelId="{9BC24ED1-777F-47A3-AAA9-9EBFDCD1D57A}" type="presParOf" srcId="{290D0E8A-E7B8-4F99-A650-C530192170A0}" destId="{6779C62F-CF15-4076-9CB9-968C57D43CC6}" srcOrd="2" destOrd="0" presId="urn:microsoft.com/office/officeart/2005/8/layout/list1"/>
    <dgm:cxn modelId="{751B36F8-68B7-4897-A7B8-63DB3BC37C54}" type="presParOf" srcId="{290D0E8A-E7B8-4F99-A650-C530192170A0}" destId="{AE5B9497-A06F-48F5-940E-6753431514B1}" srcOrd="3" destOrd="0" presId="urn:microsoft.com/office/officeart/2005/8/layout/list1"/>
    <dgm:cxn modelId="{1AE23D2A-CF44-4A1B-9C45-2B43834D58C8}" type="presParOf" srcId="{290D0E8A-E7B8-4F99-A650-C530192170A0}" destId="{EEED2112-892A-401D-B181-1C9EA5CE85D8}" srcOrd="4" destOrd="0" presId="urn:microsoft.com/office/officeart/2005/8/layout/list1"/>
    <dgm:cxn modelId="{B058B700-2BD6-4870-8A41-51E53AA9CD7F}" type="presParOf" srcId="{EEED2112-892A-401D-B181-1C9EA5CE85D8}" destId="{9E168A11-88F5-428A-B0EB-50335E543064}" srcOrd="0" destOrd="0" presId="urn:microsoft.com/office/officeart/2005/8/layout/list1"/>
    <dgm:cxn modelId="{B02B9155-869F-4ACE-8E55-B78277DB6D5E}" type="presParOf" srcId="{EEED2112-892A-401D-B181-1C9EA5CE85D8}" destId="{0E6C2B7B-E372-48C0-BA78-FA675A4F05E4}" srcOrd="1" destOrd="0" presId="urn:microsoft.com/office/officeart/2005/8/layout/list1"/>
    <dgm:cxn modelId="{9A97A6FA-7586-4930-9542-FACA6C537091}" type="presParOf" srcId="{290D0E8A-E7B8-4F99-A650-C530192170A0}" destId="{46E833D3-1BC4-4393-B1C7-B144EAA7F0E5}" srcOrd="5" destOrd="0" presId="urn:microsoft.com/office/officeart/2005/8/layout/list1"/>
    <dgm:cxn modelId="{B97B58CB-94C7-4C06-89C7-F0F95D615582}" type="presParOf" srcId="{290D0E8A-E7B8-4F99-A650-C530192170A0}" destId="{209107F4-17DB-4B6B-87F0-882E3BA9B641}" srcOrd="6" destOrd="0" presId="urn:microsoft.com/office/officeart/2005/8/layout/list1"/>
    <dgm:cxn modelId="{EBA3B0F4-6079-42F0-9951-BB54FFF813B7}" type="presParOf" srcId="{290D0E8A-E7B8-4F99-A650-C530192170A0}" destId="{730B0D70-EE30-432B-AF8B-17A38C07529B}" srcOrd="7" destOrd="0" presId="urn:microsoft.com/office/officeart/2005/8/layout/list1"/>
    <dgm:cxn modelId="{48FD66BB-5C56-4E7A-A600-9BF42BFECE51}" type="presParOf" srcId="{290D0E8A-E7B8-4F99-A650-C530192170A0}" destId="{D566292F-F5FB-4BCE-B979-99219227DF49}" srcOrd="8" destOrd="0" presId="urn:microsoft.com/office/officeart/2005/8/layout/list1"/>
    <dgm:cxn modelId="{50BB0A1C-4801-4706-A85B-6A65449DE45C}" type="presParOf" srcId="{D566292F-F5FB-4BCE-B979-99219227DF49}" destId="{FCCC90AB-66E8-4A51-9D01-B05A846958EF}" srcOrd="0" destOrd="0" presId="urn:microsoft.com/office/officeart/2005/8/layout/list1"/>
    <dgm:cxn modelId="{93E74A5E-C87F-4847-B5BC-2BFB3570791F}" type="presParOf" srcId="{D566292F-F5FB-4BCE-B979-99219227DF49}" destId="{415277D7-B292-4053-A9D6-07E02FB78974}" srcOrd="1" destOrd="0" presId="urn:microsoft.com/office/officeart/2005/8/layout/list1"/>
    <dgm:cxn modelId="{BA8EF132-AA78-425D-9497-D7499FF4179D}" type="presParOf" srcId="{290D0E8A-E7B8-4F99-A650-C530192170A0}" destId="{6DF12CFF-A290-4B9A-B087-511A3C9C6675}" srcOrd="9" destOrd="0" presId="urn:microsoft.com/office/officeart/2005/8/layout/list1"/>
    <dgm:cxn modelId="{36F38753-33DF-494E-82DF-B0F95530FB72}" type="presParOf" srcId="{290D0E8A-E7B8-4F99-A650-C530192170A0}" destId="{5B636CB5-E4DE-40CD-AE9C-AE9BD2A39A17}" srcOrd="10" destOrd="0" presId="urn:microsoft.com/office/officeart/2005/8/layout/list1"/>
    <dgm:cxn modelId="{0D59CF81-9EEA-4456-BF08-3DD1C0F003C8}" type="presParOf" srcId="{290D0E8A-E7B8-4F99-A650-C530192170A0}" destId="{E3D7A7EE-5EE8-46E3-BF0A-E3C7C83D17E7}" srcOrd="11" destOrd="0" presId="urn:microsoft.com/office/officeart/2005/8/layout/list1"/>
    <dgm:cxn modelId="{21ED4EEC-0244-4196-926C-B52FD9EFEF95}" type="presParOf" srcId="{290D0E8A-E7B8-4F99-A650-C530192170A0}" destId="{8714DE0B-D61E-46FF-AB90-C77261BC6474}" srcOrd="12" destOrd="0" presId="urn:microsoft.com/office/officeart/2005/8/layout/list1"/>
    <dgm:cxn modelId="{40636532-8CA0-4E13-9EF9-19844D6D4A25}" type="presParOf" srcId="{8714DE0B-D61E-46FF-AB90-C77261BC6474}" destId="{21F8625F-C5A4-46D1-A71E-36251125F42A}" srcOrd="0" destOrd="0" presId="urn:microsoft.com/office/officeart/2005/8/layout/list1"/>
    <dgm:cxn modelId="{424EFA0A-094B-4D3B-BA7C-820AAF47AC72}" type="presParOf" srcId="{8714DE0B-D61E-46FF-AB90-C77261BC6474}" destId="{CC3C33DB-CC5D-49E9-9D10-B4883AA36338}" srcOrd="1" destOrd="0" presId="urn:microsoft.com/office/officeart/2005/8/layout/list1"/>
    <dgm:cxn modelId="{BA3C971E-29D2-42D7-862E-D02F9F3D7229}" type="presParOf" srcId="{290D0E8A-E7B8-4F99-A650-C530192170A0}" destId="{031CA704-8E9D-4421-B0D4-3DDF75FE00B7}" srcOrd="13" destOrd="0" presId="urn:microsoft.com/office/officeart/2005/8/layout/list1"/>
    <dgm:cxn modelId="{942A09C2-43EA-469E-BAC3-5454D2308399}" type="presParOf" srcId="{290D0E8A-E7B8-4F99-A650-C530192170A0}" destId="{210D52C2-16A3-4777-A5A5-6D2E572822A4}" srcOrd="14" destOrd="0" presId="urn:microsoft.com/office/officeart/2005/8/layout/list1"/>
    <dgm:cxn modelId="{CCB9302D-91F4-4F6E-AA33-F5719E5E5F08}" type="presParOf" srcId="{290D0E8A-E7B8-4F99-A650-C530192170A0}" destId="{FC1E3255-35DB-411B-AC27-336DE769647F}" srcOrd="15" destOrd="0" presId="urn:microsoft.com/office/officeart/2005/8/layout/list1"/>
    <dgm:cxn modelId="{6D0AD164-5343-4A24-92E7-3188ABB33D9C}" type="presParOf" srcId="{290D0E8A-E7B8-4F99-A650-C530192170A0}" destId="{03B3F45A-D1D4-447E-ABF7-932D0D6A821A}" srcOrd="16" destOrd="0" presId="urn:microsoft.com/office/officeart/2005/8/layout/list1"/>
    <dgm:cxn modelId="{DE890A6E-0A12-48BC-9884-75BDFD3D12CA}" type="presParOf" srcId="{03B3F45A-D1D4-447E-ABF7-932D0D6A821A}" destId="{75CFA900-0113-4179-A2C5-D8C28F6E7644}" srcOrd="0" destOrd="0" presId="urn:microsoft.com/office/officeart/2005/8/layout/list1"/>
    <dgm:cxn modelId="{060A702A-4D1F-4E0D-9B24-06DD0ACC6EF8}" type="presParOf" srcId="{03B3F45A-D1D4-447E-ABF7-932D0D6A821A}" destId="{87B9D8A0-41B8-44A4-AB8A-D20B89140F50}" srcOrd="1" destOrd="0" presId="urn:microsoft.com/office/officeart/2005/8/layout/list1"/>
    <dgm:cxn modelId="{B1BCCF77-276B-49F2-A7E6-60C25658D3C3}" type="presParOf" srcId="{290D0E8A-E7B8-4F99-A650-C530192170A0}" destId="{4AA31CA7-BC64-4B2D-940B-62F3ADFC3609}" srcOrd="17" destOrd="0" presId="urn:microsoft.com/office/officeart/2005/8/layout/list1"/>
    <dgm:cxn modelId="{48ECB65E-A2C9-4EE9-B5C8-22FF6EA0326D}" type="presParOf" srcId="{290D0E8A-E7B8-4F99-A650-C530192170A0}" destId="{C051A3B2-D4FF-41FB-ACA3-DA0FA46E8ABD}" srcOrd="18" destOrd="0" presId="urn:microsoft.com/office/officeart/2005/8/layout/list1"/>
    <dgm:cxn modelId="{5B910530-6E0A-4E7A-B629-A3A78AB6BE34}" type="presParOf" srcId="{290D0E8A-E7B8-4F99-A650-C530192170A0}" destId="{FF40FB94-C4EC-40AA-9E04-2206ED384977}" srcOrd="19" destOrd="0" presId="urn:microsoft.com/office/officeart/2005/8/layout/list1"/>
    <dgm:cxn modelId="{E24B2CDB-D69D-4E54-B420-93864A1954F7}" type="presParOf" srcId="{290D0E8A-E7B8-4F99-A650-C530192170A0}" destId="{52C739E1-B0E8-4ABD-A818-BED3304F3D16}" srcOrd="20" destOrd="0" presId="urn:microsoft.com/office/officeart/2005/8/layout/list1"/>
    <dgm:cxn modelId="{FCCB3F8D-FF12-4F93-9387-D32C5CC0182C}" type="presParOf" srcId="{52C739E1-B0E8-4ABD-A818-BED3304F3D16}" destId="{559E9E50-BFA6-4E28-81D1-7A0E13BFBC5C}" srcOrd="0" destOrd="0" presId="urn:microsoft.com/office/officeart/2005/8/layout/list1"/>
    <dgm:cxn modelId="{8F4DA709-2C6F-4827-BAC2-4FB5218DCAE4}" type="presParOf" srcId="{52C739E1-B0E8-4ABD-A818-BED3304F3D16}" destId="{AC9E65E5-1A65-48AE-813E-7906C3CBE494}" srcOrd="1" destOrd="0" presId="urn:microsoft.com/office/officeart/2005/8/layout/list1"/>
    <dgm:cxn modelId="{1814A8A8-0509-4EA3-BAC8-C5B7359A6A6E}" type="presParOf" srcId="{290D0E8A-E7B8-4F99-A650-C530192170A0}" destId="{B25E22C3-D8C6-4067-B200-33076B61CA1D}" srcOrd="21" destOrd="0" presId="urn:microsoft.com/office/officeart/2005/8/layout/list1"/>
    <dgm:cxn modelId="{FF3013C2-B90B-4C0E-BF9B-A94D501C0186}" type="presParOf" srcId="{290D0E8A-E7B8-4F99-A650-C530192170A0}" destId="{A982F612-BA89-46F1-BDB9-F7C3FA4AE6EC}" srcOrd="22" destOrd="0" presId="urn:microsoft.com/office/officeart/2005/8/layout/list1"/>
    <dgm:cxn modelId="{5CB4BA10-604E-4BA1-807E-6AAEB0CE12DD}" type="presParOf" srcId="{290D0E8A-E7B8-4F99-A650-C530192170A0}" destId="{D52C85F7-B25C-4347-8A1F-C7201502E061}" srcOrd="23" destOrd="0" presId="urn:microsoft.com/office/officeart/2005/8/layout/list1"/>
    <dgm:cxn modelId="{F7E82C85-B60E-4E77-9497-63389C4098B7}" type="presParOf" srcId="{290D0E8A-E7B8-4F99-A650-C530192170A0}" destId="{DDD95845-F6E3-4788-B7C7-FCAABF2DF11E}" srcOrd="24" destOrd="0" presId="urn:microsoft.com/office/officeart/2005/8/layout/list1"/>
    <dgm:cxn modelId="{7AF864F8-F048-48A5-BB34-1D7D7070ADDE}" type="presParOf" srcId="{DDD95845-F6E3-4788-B7C7-FCAABF2DF11E}" destId="{93AD4A50-6169-4869-B657-1AE3AE6CF7C2}" srcOrd="0" destOrd="0" presId="urn:microsoft.com/office/officeart/2005/8/layout/list1"/>
    <dgm:cxn modelId="{608EB140-F1A1-42B0-97BC-64915C6BD5F1}" type="presParOf" srcId="{DDD95845-F6E3-4788-B7C7-FCAABF2DF11E}" destId="{E7B7055A-3C35-49AA-B995-332F7F0E3AC9}" srcOrd="1" destOrd="0" presId="urn:microsoft.com/office/officeart/2005/8/layout/list1"/>
    <dgm:cxn modelId="{87CBF758-5879-4713-A650-D429A6E480B3}" type="presParOf" srcId="{290D0E8A-E7B8-4F99-A650-C530192170A0}" destId="{E64BD6C4-8753-48C1-AEEE-C455D0BE7633}" srcOrd="25" destOrd="0" presId="urn:microsoft.com/office/officeart/2005/8/layout/list1"/>
    <dgm:cxn modelId="{145A9A01-2397-42EA-AC8F-C6E1E2E0E4C6}" type="presParOf" srcId="{290D0E8A-E7B8-4F99-A650-C530192170A0}" destId="{502F7816-B0BF-4C3D-A626-9E21D31E4C4A}"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97520-F744-416A-A9D0-A69083A04C9A}">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5BF15-AD93-463A-A6A0-66E0A8E3A794}">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A4FDE-A6CB-49E0-8DDD-57C3C90B9281}">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Faster Retrievals</a:t>
          </a:r>
        </a:p>
      </dsp:txBody>
      <dsp:txXfrm>
        <a:off x="1834517" y="1507711"/>
        <a:ext cx="3148942" cy="1335915"/>
      </dsp:txXfrm>
    </dsp:sp>
    <dsp:sp modelId="{9B285FA8-2C85-45C7-9F35-863344C735EF}">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F296D-B7D8-4FC6-AFEC-811EC48A1CD1}">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A48C8-9DC6-4185-9ECB-646C8C0D7E28}">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Literally searching in Different File Formats</a:t>
          </a:r>
        </a:p>
      </dsp:txBody>
      <dsp:txXfrm>
        <a:off x="7154322" y="1507711"/>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82392-300A-411A-916F-C2F7C4E76C83}">
      <dsp:nvSpPr>
        <dsp:cNvPr id="0" name=""/>
        <dsp:cNvSpPr/>
      </dsp:nvSpPr>
      <dsp:spPr>
        <a:xfrm>
          <a:off x="679050" y="578168"/>
          <a:ext cx="1887187" cy="188718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E0EB8-859E-4201-AD38-EDAD1A697F64}">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6D167-4763-4896-9137-B9230FF4B0D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Google Colab as IDE</a:t>
          </a:r>
        </a:p>
      </dsp:txBody>
      <dsp:txXfrm>
        <a:off x="75768" y="3053169"/>
        <a:ext cx="3093750" cy="720000"/>
      </dsp:txXfrm>
    </dsp:sp>
    <dsp:sp modelId="{5C0925BF-CF2F-462B-BC61-0B8A382701B6}">
      <dsp:nvSpPr>
        <dsp:cNvPr id="0" name=""/>
        <dsp:cNvSpPr/>
      </dsp:nvSpPr>
      <dsp:spPr>
        <a:xfrm>
          <a:off x="4314206" y="578168"/>
          <a:ext cx="1887187" cy="1887187"/>
        </a:xfrm>
        <a:prstGeom prst="round2DiagRect">
          <a:avLst>
            <a:gd name="adj1" fmla="val 29727"/>
            <a:gd name="adj2" fmla="val 0"/>
          </a:avLst>
        </a:prstGeom>
        <a:solidFill>
          <a:schemeClr val="accent5">
            <a:hueOff val="-3770740"/>
            <a:satOff val="0"/>
            <a:lumOff val="-490"/>
            <a:alphaOff val="0"/>
          </a:schemeClr>
        </a:solidFill>
        <a:ln>
          <a:noFill/>
        </a:ln>
        <a:effectLst/>
      </dsp:spPr>
      <dsp:style>
        <a:lnRef idx="0">
          <a:scrgbClr r="0" g="0" b="0"/>
        </a:lnRef>
        <a:fillRef idx="1">
          <a:scrgbClr r="0" g="0" b="0"/>
        </a:fillRef>
        <a:effectRef idx="0">
          <a:scrgbClr r="0" g="0" b="0"/>
        </a:effectRef>
        <a:fontRef idx="minor"/>
      </dsp:style>
    </dsp:sp>
    <dsp:sp modelId="{350D6B26-12F4-4EF3-BE5D-BE6CDC7EC209}">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90CBD6-6DEB-404F-B618-7D49ECB749CD}">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Google Drive as Storage</a:t>
          </a:r>
        </a:p>
      </dsp:txBody>
      <dsp:txXfrm>
        <a:off x="3710925" y="3053169"/>
        <a:ext cx="3093750" cy="720000"/>
      </dsp:txXfrm>
    </dsp:sp>
    <dsp:sp modelId="{A6CCC991-22BF-4CCC-B0AD-7AD0D32128BF}">
      <dsp:nvSpPr>
        <dsp:cNvPr id="0" name=""/>
        <dsp:cNvSpPr/>
      </dsp:nvSpPr>
      <dsp:spPr>
        <a:xfrm>
          <a:off x="7949362" y="578168"/>
          <a:ext cx="1887187" cy="1887187"/>
        </a:xfrm>
        <a:prstGeom prst="round2DiagRect">
          <a:avLst>
            <a:gd name="adj1" fmla="val 29727"/>
            <a:gd name="adj2" fmla="val 0"/>
          </a:avLst>
        </a:prstGeom>
        <a:solidFill>
          <a:schemeClr val="accent5">
            <a:hueOff val="-7541480"/>
            <a:satOff val="0"/>
            <a:lumOff val="-980"/>
            <a:alphaOff val="0"/>
          </a:schemeClr>
        </a:solidFill>
        <a:ln>
          <a:noFill/>
        </a:ln>
        <a:effectLst/>
      </dsp:spPr>
      <dsp:style>
        <a:lnRef idx="0">
          <a:scrgbClr r="0" g="0" b="0"/>
        </a:lnRef>
        <a:fillRef idx="1">
          <a:scrgbClr r="0" g="0" b="0"/>
        </a:fillRef>
        <a:effectRef idx="0">
          <a:scrgbClr r="0" g="0" b="0"/>
        </a:effectRef>
        <a:fontRef idx="minor"/>
      </dsp:style>
    </dsp:sp>
    <dsp:sp modelId="{92BC8295-4765-4FE5-B87D-0E2EF5BB81C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978A89-5C5E-4FAD-AA5F-56EA77F7E40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err="1"/>
            <a:t>PYSpark</a:t>
          </a:r>
          <a:endParaRPr lang="en-US" sz="2400" kern="1200" dirty="0"/>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D80E7-E400-4BB7-BC13-B63579E6F814}">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F7A41-F8E4-4845-A5DC-DE79C0408C1A}">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Sharing</a:t>
          </a:r>
        </a:p>
      </dsp:txBody>
      <dsp:txXfrm>
        <a:off x="127800" y="2355670"/>
        <a:ext cx="1800000" cy="720000"/>
      </dsp:txXfrm>
    </dsp:sp>
    <dsp:sp modelId="{5B487314-C964-4F50-98F3-0919733D4F39}">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2BE0B-5E7C-41A0-95B0-1A5A02EAB991}">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Versioning</a:t>
          </a:r>
        </a:p>
      </dsp:txBody>
      <dsp:txXfrm>
        <a:off x="2242800" y="2355670"/>
        <a:ext cx="1800000" cy="720000"/>
      </dsp:txXfrm>
    </dsp:sp>
    <dsp:sp modelId="{B13687EA-A8E3-4970-8AB6-A909FF7FC1B6}">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F4825-6109-4262-A487-B1679A8FDC02}">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Easy to mount Google Drive</a:t>
          </a:r>
        </a:p>
      </dsp:txBody>
      <dsp:txXfrm>
        <a:off x="4357800" y="2355670"/>
        <a:ext cx="1800000" cy="720000"/>
      </dsp:txXfrm>
    </dsp:sp>
    <dsp:sp modelId="{4589F7D1-98FE-4BFC-9CA9-FC45EC4F219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94BF3-A3DE-42FF-95DE-F0CF3268C386}">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Faster and better than other ODE</a:t>
          </a:r>
        </a:p>
      </dsp:txBody>
      <dsp:txXfrm>
        <a:off x="6472800" y="2355670"/>
        <a:ext cx="1800000" cy="720000"/>
      </dsp:txXfrm>
    </dsp:sp>
    <dsp:sp modelId="{67E94164-C9E0-4C50-984F-8A4847D55F2B}">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E0CC0-DBE8-4A27-BFB0-E26961D3810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Available on Cloud (Anytime Anywhere)</a:t>
          </a:r>
        </a:p>
      </dsp:txBody>
      <dsp:txXfrm>
        <a:off x="8587800" y="235567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75752-850B-4BF6-B007-2D844A069554}">
      <dsp:nvSpPr>
        <dsp:cNvPr id="0" name=""/>
        <dsp:cNvSpPr/>
      </dsp:nvSpPr>
      <dsp:spPr>
        <a:xfrm>
          <a:off x="0" y="154861"/>
          <a:ext cx="6245265" cy="16350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Spark 3.3.1</a:t>
          </a:r>
        </a:p>
      </dsp:txBody>
      <dsp:txXfrm>
        <a:off x="79818" y="234679"/>
        <a:ext cx="6085629" cy="1475439"/>
      </dsp:txXfrm>
    </dsp:sp>
    <dsp:sp modelId="{02567016-F878-4ABC-B896-8DE56411C050}">
      <dsp:nvSpPr>
        <dsp:cNvPr id="0" name=""/>
        <dsp:cNvSpPr/>
      </dsp:nvSpPr>
      <dsp:spPr>
        <a:xfrm>
          <a:off x="0" y="1977136"/>
          <a:ext cx="6245265" cy="1635075"/>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Hadoop3.2</a:t>
          </a:r>
        </a:p>
      </dsp:txBody>
      <dsp:txXfrm>
        <a:off x="79818" y="2056954"/>
        <a:ext cx="6085629" cy="1475439"/>
      </dsp:txXfrm>
    </dsp:sp>
    <dsp:sp modelId="{E11ED48C-DFC2-4604-A005-870E34A07750}">
      <dsp:nvSpPr>
        <dsp:cNvPr id="0" name=""/>
        <dsp:cNvSpPr/>
      </dsp:nvSpPr>
      <dsp:spPr>
        <a:xfrm>
          <a:off x="0" y="3799411"/>
          <a:ext cx="6245265" cy="1635075"/>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Scala 2.13</a:t>
          </a:r>
        </a:p>
      </dsp:txBody>
      <dsp:txXfrm>
        <a:off x="79818" y="3879229"/>
        <a:ext cx="6085629" cy="1475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0481B-BDC7-4BEC-A89C-F787EE4C90D6}">
      <dsp:nvSpPr>
        <dsp:cNvPr id="0" name=""/>
        <dsp:cNvSpPr/>
      </dsp:nvSpPr>
      <dsp:spPr>
        <a:xfrm>
          <a:off x="1875548" y="2754"/>
          <a:ext cx="2109992" cy="13247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Text</a:t>
          </a:r>
        </a:p>
      </dsp:txBody>
      <dsp:txXfrm>
        <a:off x="1940216" y="67422"/>
        <a:ext cx="1980656" cy="1195396"/>
      </dsp:txXfrm>
    </dsp:sp>
    <dsp:sp modelId="{47CB1DC6-49B3-4548-A731-D577A34B11DA}">
      <dsp:nvSpPr>
        <dsp:cNvPr id="0" name=""/>
        <dsp:cNvSpPr/>
      </dsp:nvSpPr>
      <dsp:spPr>
        <a:xfrm>
          <a:off x="1875548" y="1393723"/>
          <a:ext cx="2109992" cy="132473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Docx</a:t>
          </a:r>
        </a:p>
      </dsp:txBody>
      <dsp:txXfrm>
        <a:off x="1940216" y="1458391"/>
        <a:ext cx="1980656" cy="1195396"/>
      </dsp:txXfrm>
    </dsp:sp>
    <dsp:sp modelId="{C0FE7178-75C5-4371-8590-314F7DC29BF9}">
      <dsp:nvSpPr>
        <dsp:cNvPr id="0" name=""/>
        <dsp:cNvSpPr/>
      </dsp:nvSpPr>
      <dsp:spPr>
        <a:xfrm>
          <a:off x="1875548" y="2784693"/>
          <a:ext cx="2109992" cy="132473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PDF</a:t>
          </a:r>
        </a:p>
      </dsp:txBody>
      <dsp:txXfrm>
        <a:off x="1940216" y="2849361"/>
        <a:ext cx="1980656" cy="1195396"/>
      </dsp:txXfrm>
    </dsp:sp>
    <dsp:sp modelId="{7199B1DB-2D53-45CA-95B7-E846801E4BDC}">
      <dsp:nvSpPr>
        <dsp:cNvPr id="0" name=""/>
        <dsp:cNvSpPr/>
      </dsp:nvSpPr>
      <dsp:spPr>
        <a:xfrm>
          <a:off x="1875548" y="4175662"/>
          <a:ext cx="2109992" cy="132473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a:t>Python</a:t>
          </a:r>
        </a:p>
      </dsp:txBody>
      <dsp:txXfrm>
        <a:off x="1940216" y="4240330"/>
        <a:ext cx="1980656" cy="1195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9C62F-CF15-4076-9CB9-968C57D43CC6}">
      <dsp:nvSpPr>
        <dsp:cNvPr id="0" name=""/>
        <dsp:cNvSpPr/>
      </dsp:nvSpPr>
      <dsp:spPr>
        <a:xfrm>
          <a:off x="0" y="349474"/>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C87A57-7239-457D-AC86-349324713C9E}">
      <dsp:nvSpPr>
        <dsp:cNvPr id="0" name=""/>
        <dsp:cNvSpPr/>
      </dsp:nvSpPr>
      <dsp:spPr>
        <a:xfrm>
          <a:off x="293054" y="98554"/>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Accounting Firms</a:t>
          </a:r>
        </a:p>
      </dsp:txBody>
      <dsp:txXfrm>
        <a:off x="317552" y="123052"/>
        <a:ext cx="4053767" cy="452844"/>
      </dsp:txXfrm>
    </dsp:sp>
    <dsp:sp modelId="{209107F4-17DB-4B6B-87F0-882E3BA9B641}">
      <dsp:nvSpPr>
        <dsp:cNvPr id="0" name=""/>
        <dsp:cNvSpPr/>
      </dsp:nvSpPr>
      <dsp:spPr>
        <a:xfrm>
          <a:off x="0" y="1120594"/>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6C2B7B-E372-48C0-BA78-FA675A4F05E4}">
      <dsp:nvSpPr>
        <dsp:cNvPr id="0" name=""/>
        <dsp:cNvSpPr/>
      </dsp:nvSpPr>
      <dsp:spPr>
        <a:xfrm>
          <a:off x="293054" y="869674"/>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Bookkeeping</a:t>
          </a:r>
        </a:p>
      </dsp:txBody>
      <dsp:txXfrm>
        <a:off x="317552" y="894172"/>
        <a:ext cx="4053767" cy="452844"/>
      </dsp:txXfrm>
    </dsp:sp>
    <dsp:sp modelId="{5B636CB5-E4DE-40CD-AE9C-AE9BD2A39A17}">
      <dsp:nvSpPr>
        <dsp:cNvPr id="0" name=""/>
        <dsp:cNvSpPr/>
      </dsp:nvSpPr>
      <dsp:spPr>
        <a:xfrm>
          <a:off x="0" y="1891714"/>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5277D7-B292-4053-A9D6-07E02FB78974}">
      <dsp:nvSpPr>
        <dsp:cNvPr id="0" name=""/>
        <dsp:cNvSpPr/>
      </dsp:nvSpPr>
      <dsp:spPr>
        <a:xfrm>
          <a:off x="293054" y="1640794"/>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Architecture Firms</a:t>
          </a:r>
        </a:p>
      </dsp:txBody>
      <dsp:txXfrm>
        <a:off x="317552" y="1665292"/>
        <a:ext cx="4053767" cy="452844"/>
      </dsp:txXfrm>
    </dsp:sp>
    <dsp:sp modelId="{210D52C2-16A3-4777-A5A5-6D2E572822A4}">
      <dsp:nvSpPr>
        <dsp:cNvPr id="0" name=""/>
        <dsp:cNvSpPr/>
      </dsp:nvSpPr>
      <dsp:spPr>
        <a:xfrm>
          <a:off x="0" y="2662835"/>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3C33DB-CC5D-49E9-9D10-B4883AA36338}">
      <dsp:nvSpPr>
        <dsp:cNvPr id="0" name=""/>
        <dsp:cNvSpPr/>
      </dsp:nvSpPr>
      <dsp:spPr>
        <a:xfrm>
          <a:off x="293054" y="2411915"/>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Contracting Companies</a:t>
          </a:r>
        </a:p>
      </dsp:txBody>
      <dsp:txXfrm>
        <a:off x="317552" y="2436413"/>
        <a:ext cx="4053767" cy="452844"/>
      </dsp:txXfrm>
    </dsp:sp>
    <dsp:sp modelId="{C051A3B2-D4FF-41FB-ACA3-DA0FA46E8ABD}">
      <dsp:nvSpPr>
        <dsp:cNvPr id="0" name=""/>
        <dsp:cNvSpPr/>
      </dsp:nvSpPr>
      <dsp:spPr>
        <a:xfrm>
          <a:off x="0" y="3433955"/>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9D8A0-41B8-44A4-AB8A-D20B89140F50}">
      <dsp:nvSpPr>
        <dsp:cNvPr id="0" name=""/>
        <dsp:cNvSpPr/>
      </dsp:nvSpPr>
      <dsp:spPr>
        <a:xfrm>
          <a:off x="293054" y="3183035"/>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Lawyers</a:t>
          </a:r>
        </a:p>
      </dsp:txBody>
      <dsp:txXfrm>
        <a:off x="317552" y="3207533"/>
        <a:ext cx="4053767" cy="452844"/>
      </dsp:txXfrm>
    </dsp:sp>
    <dsp:sp modelId="{A982F612-BA89-46F1-BDB9-F7C3FA4AE6EC}">
      <dsp:nvSpPr>
        <dsp:cNvPr id="0" name=""/>
        <dsp:cNvSpPr/>
      </dsp:nvSpPr>
      <dsp:spPr>
        <a:xfrm>
          <a:off x="0" y="4205075"/>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9E65E5-1A65-48AE-813E-7906C3CBE494}">
      <dsp:nvSpPr>
        <dsp:cNvPr id="0" name=""/>
        <dsp:cNvSpPr/>
      </dsp:nvSpPr>
      <dsp:spPr>
        <a:xfrm>
          <a:off x="293054" y="3954155"/>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Fine Print</a:t>
          </a:r>
        </a:p>
      </dsp:txBody>
      <dsp:txXfrm>
        <a:off x="317552" y="3978653"/>
        <a:ext cx="4053767" cy="452844"/>
      </dsp:txXfrm>
    </dsp:sp>
    <dsp:sp modelId="{502F7816-B0BF-4C3D-A626-9E21D31E4C4A}">
      <dsp:nvSpPr>
        <dsp:cNvPr id="0" name=""/>
        <dsp:cNvSpPr/>
      </dsp:nvSpPr>
      <dsp:spPr>
        <a:xfrm>
          <a:off x="0" y="4976195"/>
          <a:ext cx="5861090"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B7055A-3C35-49AA-B995-332F7F0E3AC9}">
      <dsp:nvSpPr>
        <dsp:cNvPr id="0" name=""/>
        <dsp:cNvSpPr/>
      </dsp:nvSpPr>
      <dsp:spPr>
        <a:xfrm>
          <a:off x="293054" y="4725275"/>
          <a:ext cx="41027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075" tIns="0" rIns="155075" bIns="0" numCol="1" spcCol="1270" anchor="ctr" anchorCtr="0">
          <a:noAutofit/>
        </a:bodyPr>
        <a:lstStyle/>
        <a:p>
          <a:pPr marL="0" lvl="0" indent="0" algn="l" defTabSz="755650">
            <a:lnSpc>
              <a:spcPct val="90000"/>
            </a:lnSpc>
            <a:spcBef>
              <a:spcPct val="0"/>
            </a:spcBef>
            <a:spcAft>
              <a:spcPct val="35000"/>
            </a:spcAft>
            <a:buNone/>
          </a:pPr>
          <a:r>
            <a:rPr lang="en-US" sz="1700" kern="1200"/>
            <a:t>Search Engine for File System</a:t>
          </a:r>
        </a:p>
      </dsp:txBody>
      <dsp:txXfrm>
        <a:off x="317552" y="4749773"/>
        <a:ext cx="4053767" cy="45284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18617-6931-4910-9128-39809BD68390}"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0A8AD-29A6-426D-BF68-361D3AC9FC85}" type="slidenum">
              <a:rPr lang="en-US" smtClean="0"/>
              <a:t>‹#›</a:t>
            </a:fld>
            <a:endParaRPr lang="en-US"/>
          </a:p>
        </p:txBody>
      </p:sp>
    </p:spTree>
    <p:extLst>
      <p:ext uri="{BB962C8B-B14F-4D97-AF65-F5344CB8AC3E}">
        <p14:creationId xmlns:p14="http://schemas.microsoft.com/office/powerpoint/2010/main" val="55465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a:t>
            </a:r>
          </a:p>
          <a:p>
            <a:endParaRPr lang="en-US" dirty="0"/>
          </a:p>
          <a:p>
            <a:r>
              <a:rPr lang="en-US" dirty="0"/>
              <a:t>My name is Hariom Vyas. Today I am going to show you a sneak peak into the future. How a simple feature can become so powerful and useful foe everyday use.</a:t>
            </a:r>
          </a:p>
        </p:txBody>
      </p:sp>
      <p:sp>
        <p:nvSpPr>
          <p:cNvPr id="4" name="Slide Number Placeholder 3"/>
          <p:cNvSpPr>
            <a:spLocks noGrp="1"/>
          </p:cNvSpPr>
          <p:nvPr>
            <p:ph type="sldNum" sz="quarter" idx="5"/>
          </p:nvPr>
        </p:nvSpPr>
        <p:spPr/>
        <p:txBody>
          <a:bodyPr/>
          <a:lstStyle/>
          <a:p>
            <a:fld id="{1040A8AD-29A6-426D-BF68-361D3AC9FC85}" type="slidenum">
              <a:rPr lang="en-US" smtClean="0"/>
              <a:t>1</a:t>
            </a:fld>
            <a:endParaRPr lang="en-US"/>
          </a:p>
        </p:txBody>
      </p:sp>
    </p:spTree>
    <p:extLst>
      <p:ext uri="{BB962C8B-B14F-4D97-AF65-F5344CB8AC3E}">
        <p14:creationId xmlns:p14="http://schemas.microsoft.com/office/powerpoint/2010/main" val="2257207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this project, I have used Google </a:t>
            </a:r>
            <a:r>
              <a:rPr lang="en-US" dirty="0" err="1"/>
              <a:t>Colab</a:t>
            </a:r>
            <a:r>
              <a:rPr lang="en-US" dirty="0"/>
              <a:t> as my IDE. Google Drive as a Storage. I have uploaded all of my files to Google Drive and I am using </a:t>
            </a:r>
            <a:r>
              <a:rPr lang="en-US" dirty="0" err="1"/>
              <a:t>Pyspark</a:t>
            </a:r>
            <a:r>
              <a:rPr lang="en-US" dirty="0"/>
              <a:t> for data processing.</a:t>
            </a:r>
          </a:p>
        </p:txBody>
      </p:sp>
      <p:sp>
        <p:nvSpPr>
          <p:cNvPr id="4" name="Slide Number Placeholder 3"/>
          <p:cNvSpPr>
            <a:spLocks noGrp="1"/>
          </p:cNvSpPr>
          <p:nvPr>
            <p:ph type="sldNum" sz="quarter" idx="5"/>
          </p:nvPr>
        </p:nvSpPr>
        <p:spPr/>
        <p:txBody>
          <a:bodyPr/>
          <a:lstStyle/>
          <a:p>
            <a:fld id="{1040A8AD-29A6-426D-BF68-361D3AC9FC85}" type="slidenum">
              <a:rPr lang="en-US" smtClean="0"/>
              <a:t>10</a:t>
            </a:fld>
            <a:endParaRPr lang="en-US"/>
          </a:p>
        </p:txBody>
      </p:sp>
    </p:spTree>
    <p:extLst>
      <p:ext uri="{BB962C8B-B14F-4D97-AF65-F5344CB8AC3E}">
        <p14:creationId xmlns:p14="http://schemas.microsoft.com/office/powerpoint/2010/main" val="296892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Data Storage Size was 2.8 GB when I submitted this project. It contained all of the files I have created in the last two semesters. There were multiple file formats in it. List can be seen over here.</a:t>
            </a:r>
          </a:p>
        </p:txBody>
      </p:sp>
      <p:sp>
        <p:nvSpPr>
          <p:cNvPr id="4" name="Slide Number Placeholder 3"/>
          <p:cNvSpPr>
            <a:spLocks noGrp="1"/>
          </p:cNvSpPr>
          <p:nvPr>
            <p:ph type="sldNum" sz="quarter" idx="5"/>
          </p:nvPr>
        </p:nvSpPr>
        <p:spPr/>
        <p:txBody>
          <a:bodyPr/>
          <a:lstStyle/>
          <a:p>
            <a:fld id="{1040A8AD-29A6-426D-BF68-361D3AC9FC85}" type="slidenum">
              <a:rPr lang="en-US" smtClean="0"/>
              <a:t>11</a:t>
            </a:fld>
            <a:endParaRPr lang="en-US"/>
          </a:p>
        </p:txBody>
      </p:sp>
    </p:spTree>
    <p:extLst>
      <p:ext uri="{BB962C8B-B14F-4D97-AF65-F5344CB8AC3E}">
        <p14:creationId xmlns:p14="http://schemas.microsoft.com/office/powerpoint/2010/main" val="207515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Project Flow.</a:t>
            </a:r>
          </a:p>
        </p:txBody>
      </p:sp>
      <p:sp>
        <p:nvSpPr>
          <p:cNvPr id="4" name="Slide Number Placeholder 3"/>
          <p:cNvSpPr>
            <a:spLocks noGrp="1"/>
          </p:cNvSpPr>
          <p:nvPr>
            <p:ph type="sldNum" sz="quarter" idx="5"/>
          </p:nvPr>
        </p:nvSpPr>
        <p:spPr/>
        <p:txBody>
          <a:bodyPr/>
          <a:lstStyle/>
          <a:p>
            <a:fld id="{1040A8AD-29A6-426D-BF68-361D3AC9FC85}" type="slidenum">
              <a:rPr lang="en-US" smtClean="0"/>
              <a:t>12</a:t>
            </a:fld>
            <a:endParaRPr lang="en-US"/>
          </a:p>
        </p:txBody>
      </p:sp>
    </p:spTree>
    <p:extLst>
      <p:ext uri="{BB962C8B-B14F-4D97-AF65-F5344CB8AC3E}">
        <p14:creationId xmlns:p14="http://schemas.microsoft.com/office/powerpoint/2010/main" val="290911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Necessity is the mother of invention. Most of the technology that you see around you was developed out of necessity. Laptops, Websites, </a:t>
            </a:r>
            <a:r>
              <a:rPr lang="en-US" dirty="0" err="1"/>
              <a:t>Powerpoint</a:t>
            </a:r>
            <a:r>
              <a:rPr lang="en-US" dirty="0"/>
              <a:t>, Excel, Notepad. Operating System and many more. In my Undergrad I had an idea of creating a </a:t>
            </a:r>
            <a:r>
              <a:rPr lang="en-US" dirty="0" err="1"/>
              <a:t>centraliced</a:t>
            </a:r>
            <a:r>
              <a:rPr lang="en-US" dirty="0"/>
              <a:t> system where everything was connected to a central system. I called it NWS. I know it sounds like AWS but its different.</a:t>
            </a:r>
          </a:p>
        </p:txBody>
      </p:sp>
      <p:sp>
        <p:nvSpPr>
          <p:cNvPr id="4" name="Slide Number Placeholder 3"/>
          <p:cNvSpPr>
            <a:spLocks noGrp="1"/>
          </p:cNvSpPr>
          <p:nvPr>
            <p:ph type="sldNum" sz="quarter" idx="5"/>
          </p:nvPr>
        </p:nvSpPr>
        <p:spPr/>
        <p:txBody>
          <a:bodyPr/>
          <a:lstStyle/>
          <a:p>
            <a:fld id="{1040A8AD-29A6-426D-BF68-361D3AC9FC85}" type="slidenum">
              <a:rPr lang="en-US" smtClean="0"/>
              <a:t>2</a:t>
            </a:fld>
            <a:endParaRPr lang="en-US"/>
          </a:p>
        </p:txBody>
      </p:sp>
    </p:spTree>
    <p:extLst>
      <p:ext uri="{BB962C8B-B14F-4D97-AF65-F5344CB8AC3E}">
        <p14:creationId xmlns:p14="http://schemas.microsoft.com/office/powerpoint/2010/main" val="290748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NWS stands for Nimbus Web Server. </a:t>
            </a:r>
          </a:p>
        </p:txBody>
      </p:sp>
      <p:sp>
        <p:nvSpPr>
          <p:cNvPr id="4" name="Slide Number Placeholder 3"/>
          <p:cNvSpPr>
            <a:spLocks noGrp="1"/>
          </p:cNvSpPr>
          <p:nvPr>
            <p:ph type="sldNum" sz="quarter" idx="5"/>
          </p:nvPr>
        </p:nvSpPr>
        <p:spPr/>
        <p:txBody>
          <a:bodyPr/>
          <a:lstStyle/>
          <a:p>
            <a:fld id="{1040A8AD-29A6-426D-BF68-361D3AC9FC85}" type="slidenum">
              <a:rPr lang="en-US" smtClean="0"/>
              <a:t>3</a:t>
            </a:fld>
            <a:endParaRPr lang="en-US"/>
          </a:p>
        </p:txBody>
      </p:sp>
    </p:spTree>
    <p:extLst>
      <p:ext uri="{BB962C8B-B14F-4D97-AF65-F5344CB8AC3E}">
        <p14:creationId xmlns:p14="http://schemas.microsoft.com/office/powerpoint/2010/main" val="130046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Nimbus came from one of my </a:t>
            </a:r>
            <a:r>
              <a:rPr lang="en-US" dirty="0" err="1"/>
              <a:t>favourite</a:t>
            </a:r>
            <a:r>
              <a:rPr lang="en-US" dirty="0"/>
              <a:t> Anime </a:t>
            </a:r>
            <a:r>
              <a:rPr lang="en-US" dirty="0" err="1"/>
              <a:t>DragonBall</a:t>
            </a:r>
            <a:r>
              <a:rPr lang="en-US" dirty="0"/>
              <a:t>, </a:t>
            </a:r>
            <a:r>
              <a:rPr lang="en-US" b="1" i="0" dirty="0">
                <a:solidFill>
                  <a:srgbClr val="202124"/>
                </a:solidFill>
                <a:effectLst/>
                <a:latin typeface="Roboto" panose="02000000000000000000" pitchFamily="2" charset="0"/>
              </a:rPr>
              <a:t>Sun </a:t>
            </a:r>
            <a:r>
              <a:rPr lang="en-US" b="1" i="0" dirty="0" err="1">
                <a:solidFill>
                  <a:srgbClr val="202124"/>
                </a:solidFill>
                <a:effectLst/>
                <a:latin typeface="Roboto" panose="02000000000000000000" pitchFamily="2" charset="0"/>
              </a:rPr>
              <a:t>Wukong</a:t>
            </a:r>
            <a:r>
              <a:rPr lang="en-US" b="1" i="0" dirty="0">
                <a:solidFill>
                  <a:srgbClr val="202124"/>
                </a:solidFill>
                <a:effectLst/>
                <a:latin typeface="Roboto" panose="02000000000000000000" pitchFamily="2" charset="0"/>
              </a:rPr>
              <a:t> or Monkey King had a cloud which he would summon for mobility. And If you are a Harry Potter Fan, you may know Nimbus 2000. Everyone dreamed of flying on it on quidditch game when Harry Potter first came out. </a:t>
            </a:r>
            <a:endParaRPr lang="en-US" dirty="0"/>
          </a:p>
        </p:txBody>
      </p:sp>
      <p:sp>
        <p:nvSpPr>
          <p:cNvPr id="4" name="Slide Number Placeholder 3"/>
          <p:cNvSpPr>
            <a:spLocks noGrp="1"/>
          </p:cNvSpPr>
          <p:nvPr>
            <p:ph type="sldNum" sz="quarter" idx="5"/>
          </p:nvPr>
        </p:nvSpPr>
        <p:spPr/>
        <p:txBody>
          <a:bodyPr/>
          <a:lstStyle/>
          <a:p>
            <a:fld id="{1040A8AD-29A6-426D-BF68-361D3AC9FC85}" type="slidenum">
              <a:rPr lang="en-US" smtClean="0"/>
              <a:t>4</a:t>
            </a:fld>
            <a:endParaRPr lang="en-US"/>
          </a:p>
        </p:txBody>
      </p:sp>
    </p:spTree>
    <p:extLst>
      <p:ext uri="{BB962C8B-B14F-4D97-AF65-F5344CB8AC3E}">
        <p14:creationId xmlns:p14="http://schemas.microsoft.com/office/powerpoint/2010/main" val="6931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it works, Each and very device is connected to Nimbus Web Server. The next photo you take, or file that gets created in your system or phone gets automatically transferred to NWS and you can access it from anywhere, anytime. Awesome Right?</a:t>
            </a:r>
          </a:p>
        </p:txBody>
      </p:sp>
      <p:sp>
        <p:nvSpPr>
          <p:cNvPr id="4" name="Slide Number Placeholder 3"/>
          <p:cNvSpPr>
            <a:spLocks noGrp="1"/>
          </p:cNvSpPr>
          <p:nvPr>
            <p:ph type="sldNum" sz="quarter" idx="5"/>
          </p:nvPr>
        </p:nvSpPr>
        <p:spPr/>
        <p:txBody>
          <a:bodyPr/>
          <a:lstStyle/>
          <a:p>
            <a:fld id="{1040A8AD-29A6-426D-BF68-361D3AC9FC85}" type="slidenum">
              <a:rPr lang="en-US" smtClean="0"/>
              <a:t>5</a:t>
            </a:fld>
            <a:endParaRPr lang="en-US"/>
          </a:p>
        </p:txBody>
      </p:sp>
    </p:spTree>
    <p:extLst>
      <p:ext uri="{BB962C8B-B14F-4D97-AF65-F5344CB8AC3E}">
        <p14:creationId xmlns:p14="http://schemas.microsoft.com/office/powerpoint/2010/main" val="187478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all of your files are at one place and you have thousands or even million of files when you are an organization, it becomes hard to find a single file that you need from a thousand and millions of files. So </a:t>
            </a:r>
            <a:r>
              <a:rPr lang="en-US" dirty="0" err="1"/>
              <a:t>Whats</a:t>
            </a:r>
            <a:r>
              <a:rPr lang="en-US" dirty="0"/>
              <a:t> the solution?</a:t>
            </a:r>
          </a:p>
        </p:txBody>
      </p:sp>
      <p:sp>
        <p:nvSpPr>
          <p:cNvPr id="4" name="Slide Number Placeholder 3"/>
          <p:cNvSpPr>
            <a:spLocks noGrp="1"/>
          </p:cNvSpPr>
          <p:nvPr>
            <p:ph type="sldNum" sz="quarter" idx="5"/>
          </p:nvPr>
        </p:nvSpPr>
        <p:spPr/>
        <p:txBody>
          <a:bodyPr/>
          <a:lstStyle/>
          <a:p>
            <a:fld id="{1040A8AD-29A6-426D-BF68-361D3AC9FC85}" type="slidenum">
              <a:rPr lang="en-US" smtClean="0"/>
              <a:t>6</a:t>
            </a:fld>
            <a:endParaRPr lang="en-US"/>
          </a:p>
        </p:txBody>
      </p:sp>
    </p:spTree>
    <p:extLst>
      <p:ext uri="{BB962C8B-B14F-4D97-AF65-F5344CB8AC3E}">
        <p14:creationId xmlns:p14="http://schemas.microsoft.com/office/powerpoint/2010/main" val="318623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Engine For Files. Does it sound similar to something?</a:t>
            </a:r>
          </a:p>
        </p:txBody>
      </p:sp>
      <p:sp>
        <p:nvSpPr>
          <p:cNvPr id="4" name="Slide Number Placeholder 3"/>
          <p:cNvSpPr>
            <a:spLocks noGrp="1"/>
          </p:cNvSpPr>
          <p:nvPr>
            <p:ph type="sldNum" sz="quarter" idx="5"/>
          </p:nvPr>
        </p:nvSpPr>
        <p:spPr/>
        <p:txBody>
          <a:bodyPr/>
          <a:lstStyle/>
          <a:p>
            <a:fld id="{1040A8AD-29A6-426D-BF68-361D3AC9FC85}" type="slidenum">
              <a:rPr lang="en-US" smtClean="0"/>
              <a:t>7</a:t>
            </a:fld>
            <a:endParaRPr lang="en-US"/>
          </a:p>
        </p:txBody>
      </p:sp>
    </p:spTree>
    <p:extLst>
      <p:ext uri="{BB962C8B-B14F-4D97-AF65-F5344CB8AC3E}">
        <p14:creationId xmlns:p14="http://schemas.microsoft.com/office/powerpoint/2010/main" val="216869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You have multiple needs right now. I want to search through files and faster. Now I have thousands or even million of files, each of them are important so I keep them all and together at same place, When I say files, It can have any format PDF, word, MP4, MP3, python or notebooks, I want to retrieve them faster and when I say I want to retrieve a PDF it should not popup cat GIFs. Does it sound similar?</a:t>
            </a:r>
          </a:p>
        </p:txBody>
      </p:sp>
      <p:sp>
        <p:nvSpPr>
          <p:cNvPr id="4" name="Slide Number Placeholder 3"/>
          <p:cNvSpPr>
            <a:spLocks noGrp="1"/>
          </p:cNvSpPr>
          <p:nvPr>
            <p:ph type="sldNum" sz="quarter" idx="5"/>
          </p:nvPr>
        </p:nvSpPr>
        <p:spPr/>
        <p:txBody>
          <a:bodyPr/>
          <a:lstStyle/>
          <a:p>
            <a:fld id="{1040A8AD-29A6-426D-BF68-361D3AC9FC85}" type="slidenum">
              <a:rPr lang="en-US" smtClean="0"/>
              <a:t>8</a:t>
            </a:fld>
            <a:endParaRPr lang="en-US"/>
          </a:p>
        </p:txBody>
      </p:sp>
    </p:spTree>
    <p:extLst>
      <p:ext uri="{BB962C8B-B14F-4D97-AF65-F5344CB8AC3E}">
        <p14:creationId xmlns:p14="http://schemas.microsoft.com/office/powerpoint/2010/main" val="382070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this.</a:t>
            </a:r>
          </a:p>
        </p:txBody>
      </p:sp>
      <p:sp>
        <p:nvSpPr>
          <p:cNvPr id="4" name="Slide Number Placeholder 3"/>
          <p:cNvSpPr>
            <a:spLocks noGrp="1"/>
          </p:cNvSpPr>
          <p:nvPr>
            <p:ph type="sldNum" sz="quarter" idx="5"/>
          </p:nvPr>
        </p:nvSpPr>
        <p:spPr/>
        <p:txBody>
          <a:bodyPr/>
          <a:lstStyle/>
          <a:p>
            <a:fld id="{1040A8AD-29A6-426D-BF68-361D3AC9FC85}" type="slidenum">
              <a:rPr lang="en-US" smtClean="0"/>
              <a:t>9</a:t>
            </a:fld>
            <a:endParaRPr lang="en-US"/>
          </a:p>
        </p:txBody>
      </p:sp>
    </p:spTree>
    <p:extLst>
      <p:ext uri="{BB962C8B-B14F-4D97-AF65-F5344CB8AC3E}">
        <p14:creationId xmlns:p14="http://schemas.microsoft.com/office/powerpoint/2010/main" val="119799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0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955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86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3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8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880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19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9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30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12/13/2022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57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12/13/2022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1635197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72"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5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5" Type="http://schemas.openxmlformats.org/officeDocument/2006/relationships/image" Target="../media/image33.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56.svg"/><Relationship Id="rId1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hyperlink" Target="https://paulstechtalk.com/2021/06/how-companies-use-big-data-and-analytics" TargetMode="External"/><Relationship Id="rId2" Type="http://schemas.openxmlformats.org/officeDocument/2006/relationships/image" Target="../media/image60.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Different coloured organisers">
            <a:extLst>
              <a:ext uri="{FF2B5EF4-FFF2-40B4-BE49-F238E27FC236}">
                <a16:creationId xmlns:a16="http://schemas.microsoft.com/office/drawing/2014/main" id="{FAA0B9EB-93CB-0335-692B-EBBE568FA8E8}"/>
              </a:ext>
            </a:extLst>
          </p:cNvPr>
          <p:cNvPicPr>
            <a:picLocks noChangeAspect="1"/>
          </p:cNvPicPr>
          <p:nvPr/>
        </p:nvPicPr>
        <p:blipFill rotWithShape="1">
          <a:blip r:embed="rId3">
            <a:duotone>
              <a:schemeClr val="accent1">
                <a:shade val="45000"/>
                <a:satMod val="135000"/>
              </a:schemeClr>
              <a:prstClr val="white"/>
            </a:duotone>
            <a:alphaModFix amt="35000"/>
          </a:blip>
          <a:srcRect b="7025"/>
          <a:stretch/>
        </p:blipFill>
        <p:spPr>
          <a:xfrm>
            <a:off x="20" y="-8877"/>
            <a:ext cx="12191980" cy="6858000"/>
          </a:xfrm>
          <a:prstGeom prst="rect">
            <a:avLst/>
          </a:prstGeom>
        </p:spPr>
      </p:pic>
      <p:sp>
        <p:nvSpPr>
          <p:cNvPr id="2" name="Title 1">
            <a:extLst>
              <a:ext uri="{FF2B5EF4-FFF2-40B4-BE49-F238E27FC236}">
                <a16:creationId xmlns:a16="http://schemas.microsoft.com/office/drawing/2014/main" id="{AC916D51-6A84-57FC-A194-30ACED0F3CB0}"/>
              </a:ext>
            </a:extLst>
          </p:cNvPr>
          <p:cNvSpPr>
            <a:spLocks noGrp="1"/>
          </p:cNvSpPr>
          <p:nvPr>
            <p:ph type="ctrTitle"/>
          </p:nvPr>
        </p:nvSpPr>
        <p:spPr>
          <a:xfrm>
            <a:off x="994873" y="2271449"/>
            <a:ext cx="6347918" cy="3670098"/>
          </a:xfrm>
        </p:spPr>
        <p:txBody>
          <a:bodyPr anchor="b">
            <a:normAutofit/>
          </a:bodyPr>
          <a:lstStyle/>
          <a:p>
            <a:r>
              <a:rPr lang="en-US" sz="6600">
                <a:solidFill>
                  <a:srgbClr val="FFFFFF"/>
                </a:solidFill>
              </a:rPr>
              <a:t>File Storage Indexing</a:t>
            </a:r>
          </a:p>
        </p:txBody>
      </p:sp>
      <p:sp>
        <p:nvSpPr>
          <p:cNvPr id="3" name="Subtitle 2">
            <a:extLst>
              <a:ext uri="{FF2B5EF4-FFF2-40B4-BE49-F238E27FC236}">
                <a16:creationId xmlns:a16="http://schemas.microsoft.com/office/drawing/2014/main" id="{7D8C6620-AAEE-BF95-35BA-9A9DDA582C4F}"/>
              </a:ext>
            </a:extLst>
          </p:cNvPr>
          <p:cNvSpPr>
            <a:spLocks noGrp="1"/>
          </p:cNvSpPr>
          <p:nvPr>
            <p:ph type="subTitle" idx="1"/>
          </p:nvPr>
        </p:nvSpPr>
        <p:spPr>
          <a:xfrm>
            <a:off x="7449798" y="3544059"/>
            <a:ext cx="3633923" cy="2397488"/>
          </a:xfrm>
        </p:spPr>
        <p:txBody>
          <a:bodyPr anchor="ctr">
            <a:normAutofit/>
          </a:bodyPr>
          <a:lstStyle/>
          <a:p>
            <a:r>
              <a:rPr lang="en-US" sz="2000">
                <a:solidFill>
                  <a:srgbClr val="FFFFFF"/>
                </a:solidFill>
              </a:rPr>
              <a:t>Hariom Vyas</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58305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2B8A7FBE-CAA4-25EC-6A44-02FEE1ED1A15}"/>
              </a:ext>
            </a:extLst>
          </p:cNvPr>
          <p:cNvSpPr>
            <a:spLocks noGrp="1"/>
          </p:cNvSpPr>
          <p:nvPr>
            <p:ph type="title"/>
          </p:nvPr>
        </p:nvSpPr>
        <p:spPr>
          <a:xfrm>
            <a:off x="3506755" y="365125"/>
            <a:ext cx="7161245" cy="1325563"/>
          </a:xfrm>
        </p:spPr>
        <p:txBody>
          <a:bodyPr>
            <a:normAutofit/>
          </a:bodyPr>
          <a:lstStyle/>
          <a:p>
            <a:r>
              <a:rPr lang="en-US" sz="3600"/>
              <a:t>Tools Used</a:t>
            </a:r>
          </a:p>
        </p:txBody>
      </p:sp>
      <p:sp>
        <p:nvSpPr>
          <p:cNvPr id="24"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6"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30"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7987F0-C982-993C-87EC-75AB6A734966}"/>
              </a:ext>
            </a:extLst>
          </p:cNvPr>
          <p:cNvGraphicFramePr>
            <a:graphicFrameLocks noGrp="1"/>
          </p:cNvGraphicFramePr>
          <p:nvPr>
            <p:ph idx="1"/>
            <p:extLst>
              <p:ext uri="{D42A27DB-BD31-4B8C-83A1-F6EECF244321}">
                <p14:modId xmlns:p14="http://schemas.microsoft.com/office/powerpoint/2010/main" val="3600809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659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63A5D8-93D9-C0CD-7554-C6809F9EC4AE}"/>
              </a:ext>
            </a:extLst>
          </p:cNvPr>
          <p:cNvSpPr>
            <a:spLocks noGrp="1"/>
          </p:cNvSpPr>
          <p:nvPr>
            <p:ph type="title"/>
          </p:nvPr>
        </p:nvSpPr>
        <p:spPr>
          <a:xfrm>
            <a:off x="5615690" y="635383"/>
            <a:ext cx="5366040" cy="2344840"/>
          </a:xfrm>
        </p:spPr>
        <p:txBody>
          <a:bodyPr anchor="b">
            <a:normAutofit/>
          </a:bodyPr>
          <a:lstStyle/>
          <a:p>
            <a:r>
              <a:rPr lang="en-US" sz="6600"/>
              <a:t>Dataset Insights</a:t>
            </a:r>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1AB72BD-82D4-A395-7A0F-BCC3EB70102C}"/>
              </a:ext>
            </a:extLst>
          </p:cNvPr>
          <p:cNvPicPr>
            <a:picLocks noChangeAspect="1"/>
          </p:cNvPicPr>
          <p:nvPr/>
        </p:nvPicPr>
        <p:blipFill>
          <a:blip r:embed="rId3"/>
          <a:stretch>
            <a:fillRect/>
          </a:stretch>
        </p:blipFill>
        <p:spPr>
          <a:xfrm>
            <a:off x="1060850" y="635383"/>
            <a:ext cx="1914351" cy="5430786"/>
          </a:xfrm>
          <a:prstGeom prst="rect">
            <a:avLst/>
          </a:prstGeom>
        </p:spPr>
      </p:pic>
      <p:sp>
        <p:nvSpPr>
          <p:cNvPr id="2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9640" y="1554355"/>
            <a:ext cx="171514" cy="171514"/>
          </a:xfrm>
          <a:custGeom>
            <a:avLst/>
            <a:gdLst>
              <a:gd name="connsiteX0" fmla="*/ 159873 w 171514"/>
              <a:gd name="connsiteY0" fmla="*/ 74116 h 171514"/>
              <a:gd name="connsiteX1" fmla="*/ 97398 w 171514"/>
              <a:gd name="connsiteY1" fmla="*/ 74116 h 171514"/>
              <a:gd name="connsiteX2" fmla="*/ 97398 w 171514"/>
              <a:gd name="connsiteY2" fmla="*/ 11641 h 171514"/>
              <a:gd name="connsiteX3" fmla="*/ 85757 w 171514"/>
              <a:gd name="connsiteY3" fmla="*/ 0 h 171514"/>
              <a:gd name="connsiteX4" fmla="*/ 74116 w 171514"/>
              <a:gd name="connsiteY4" fmla="*/ 11641 h 171514"/>
              <a:gd name="connsiteX5" fmla="*/ 74116 w 171514"/>
              <a:gd name="connsiteY5" fmla="*/ 74116 h 171514"/>
              <a:gd name="connsiteX6" fmla="*/ 11641 w 171514"/>
              <a:gd name="connsiteY6" fmla="*/ 74116 h 171514"/>
              <a:gd name="connsiteX7" fmla="*/ 0 w 171514"/>
              <a:gd name="connsiteY7" fmla="*/ 85757 h 171514"/>
              <a:gd name="connsiteX8" fmla="*/ 11641 w 171514"/>
              <a:gd name="connsiteY8" fmla="*/ 97398 h 171514"/>
              <a:gd name="connsiteX9" fmla="*/ 74116 w 171514"/>
              <a:gd name="connsiteY9" fmla="*/ 97398 h 171514"/>
              <a:gd name="connsiteX10" fmla="*/ 74116 w 171514"/>
              <a:gd name="connsiteY10" fmla="*/ 159873 h 171514"/>
              <a:gd name="connsiteX11" fmla="*/ 85757 w 171514"/>
              <a:gd name="connsiteY11" fmla="*/ 171514 h 171514"/>
              <a:gd name="connsiteX12" fmla="*/ 97398 w 171514"/>
              <a:gd name="connsiteY12" fmla="*/ 159873 h 171514"/>
              <a:gd name="connsiteX13" fmla="*/ 97398 w 171514"/>
              <a:gd name="connsiteY13" fmla="*/ 97398 h 171514"/>
              <a:gd name="connsiteX14" fmla="*/ 159873 w 171514"/>
              <a:gd name="connsiteY14" fmla="*/ 97398 h 171514"/>
              <a:gd name="connsiteX15" fmla="*/ 171514 w 171514"/>
              <a:gd name="connsiteY15" fmla="*/ 85757 h 171514"/>
              <a:gd name="connsiteX16" fmla="*/ 159873 w 171514"/>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4" h="171514">
                <a:moveTo>
                  <a:pt x="159873" y="74116"/>
                </a:moveTo>
                <a:lnTo>
                  <a:pt x="97398" y="74116"/>
                </a:lnTo>
                <a:lnTo>
                  <a:pt x="97398" y="11641"/>
                </a:lnTo>
                <a:cubicBezTo>
                  <a:pt x="97398" y="5212"/>
                  <a:pt x="92186" y="0"/>
                  <a:pt x="85757"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7" y="171514"/>
                </a:cubicBezTo>
                <a:cubicBezTo>
                  <a:pt x="92186" y="171514"/>
                  <a:pt x="97398" y="166302"/>
                  <a:pt x="97398" y="159873"/>
                </a:cubicBezTo>
                <a:lnTo>
                  <a:pt x="97398" y="97398"/>
                </a:lnTo>
                <a:lnTo>
                  <a:pt x="159873" y="97398"/>
                </a:lnTo>
                <a:cubicBezTo>
                  <a:pt x="166302" y="97398"/>
                  <a:pt x="171514" y="92186"/>
                  <a:pt x="171514" y="85757"/>
                </a:cubicBezTo>
                <a:cubicBezTo>
                  <a:pt x="171514" y="79328"/>
                  <a:pt x="166302" y="74116"/>
                  <a:pt x="159873" y="74116"/>
                </a:cubicBezTo>
                <a:close/>
              </a:path>
            </a:pathLst>
          </a:custGeom>
          <a:solidFill>
            <a:schemeClr val="accent4"/>
          </a:solidFill>
          <a:ln w="776" cap="flat">
            <a:noFill/>
            <a:prstDash val="solid"/>
            <a:miter/>
          </a:ln>
        </p:spPr>
        <p:txBody>
          <a:bodyPr rtlCol="0" anchor="ctr"/>
          <a:lstStyle/>
          <a:p>
            <a:endParaRPr lang="en-US"/>
          </a:p>
        </p:txBody>
      </p:sp>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221" y="1837208"/>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2095" y="2208380"/>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CA95286-A583-F228-6440-A9A5F4F1CB28}"/>
              </a:ext>
            </a:extLst>
          </p:cNvPr>
          <p:cNvSpPr>
            <a:spLocks noGrp="1"/>
          </p:cNvSpPr>
          <p:nvPr>
            <p:ph idx="1"/>
          </p:nvPr>
        </p:nvSpPr>
        <p:spPr>
          <a:xfrm>
            <a:off x="5615690" y="3429000"/>
            <a:ext cx="5366041" cy="2809114"/>
          </a:xfrm>
        </p:spPr>
        <p:txBody>
          <a:bodyPr anchor="t">
            <a:normAutofit/>
          </a:bodyPr>
          <a:lstStyle/>
          <a:p>
            <a:r>
              <a:rPr lang="en-US" sz="1800"/>
              <a:t>Storage - 2.8 GB (As of 12/06/2022)</a:t>
            </a:r>
          </a:p>
          <a:p>
            <a:r>
              <a:rPr lang="en-US" sz="1800"/>
              <a:t>File Formats – pyi, jpg, mp4, docx, log, js, html, pptx, txt, download, h, png, pyc, py, pyd, pdf, c, ipynb and unknown. </a:t>
            </a:r>
          </a:p>
        </p:txBody>
      </p:sp>
    </p:spTree>
    <p:extLst>
      <p:ext uri="{BB962C8B-B14F-4D97-AF65-F5344CB8AC3E}">
        <p14:creationId xmlns:p14="http://schemas.microsoft.com/office/powerpoint/2010/main" val="64522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0100-DE55-F7C7-2CBC-8A88DD35C70B}"/>
              </a:ext>
            </a:extLst>
          </p:cNvPr>
          <p:cNvSpPr>
            <a:spLocks noGrp="1"/>
          </p:cNvSpPr>
          <p:nvPr>
            <p:ph type="title"/>
          </p:nvPr>
        </p:nvSpPr>
        <p:spPr/>
        <p:txBody>
          <a:bodyPr/>
          <a:lstStyle/>
          <a:p>
            <a:r>
              <a:rPr lang="en-US" dirty="0"/>
              <a:t>Project Flow</a:t>
            </a:r>
          </a:p>
        </p:txBody>
      </p:sp>
      <p:pic>
        <p:nvPicPr>
          <p:cNvPr id="5" name="Graphic 4" descr="Database with solid fill">
            <a:extLst>
              <a:ext uri="{FF2B5EF4-FFF2-40B4-BE49-F238E27FC236}">
                <a16:creationId xmlns:a16="http://schemas.microsoft.com/office/drawing/2014/main" id="{FCF87692-61B1-1047-F1DC-D313062090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0896" y="3879410"/>
            <a:ext cx="914400" cy="914400"/>
          </a:xfrm>
          <a:prstGeom prst="rect">
            <a:avLst/>
          </a:prstGeom>
        </p:spPr>
      </p:pic>
      <p:pic>
        <p:nvPicPr>
          <p:cNvPr id="7" name="Graphic 6" descr="Folder Search with solid fill">
            <a:extLst>
              <a:ext uri="{FF2B5EF4-FFF2-40B4-BE49-F238E27FC236}">
                <a16:creationId xmlns:a16="http://schemas.microsoft.com/office/drawing/2014/main" id="{6D44871D-1CE5-DACE-F131-A0D5D942C1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6400" y="2379584"/>
            <a:ext cx="914400" cy="914400"/>
          </a:xfrm>
          <a:prstGeom prst="rect">
            <a:avLst/>
          </a:prstGeom>
        </p:spPr>
      </p:pic>
      <p:pic>
        <p:nvPicPr>
          <p:cNvPr id="9" name="Graphic 8" descr="Table with solid fill">
            <a:extLst>
              <a:ext uri="{FF2B5EF4-FFF2-40B4-BE49-F238E27FC236}">
                <a16:creationId xmlns:a16="http://schemas.microsoft.com/office/drawing/2014/main" id="{29365181-F744-8260-1FB7-143ACB06C9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9954" y="3419952"/>
            <a:ext cx="1815221" cy="1815221"/>
          </a:xfrm>
          <a:prstGeom prst="rect">
            <a:avLst/>
          </a:prstGeom>
        </p:spPr>
      </p:pic>
      <p:pic>
        <p:nvPicPr>
          <p:cNvPr id="14" name="Graphic 13" descr="Robot with solid fill">
            <a:extLst>
              <a:ext uri="{FF2B5EF4-FFF2-40B4-BE49-F238E27FC236}">
                <a16:creationId xmlns:a16="http://schemas.microsoft.com/office/drawing/2014/main" id="{7E8D0B91-13CC-D346-90C9-B0E16B1766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76400" y="3870363"/>
            <a:ext cx="914400" cy="914400"/>
          </a:xfrm>
          <a:prstGeom prst="rect">
            <a:avLst/>
          </a:prstGeom>
        </p:spPr>
      </p:pic>
      <p:pic>
        <p:nvPicPr>
          <p:cNvPr id="18" name="Graphic 17" descr="Single gear with solid fill">
            <a:extLst>
              <a:ext uri="{FF2B5EF4-FFF2-40B4-BE49-F238E27FC236}">
                <a16:creationId xmlns:a16="http://schemas.microsoft.com/office/drawing/2014/main" id="{684CBC9E-3EEE-5C02-895E-522C57328B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8177" y="3870362"/>
            <a:ext cx="914400" cy="914400"/>
          </a:xfrm>
          <a:prstGeom prst="rect">
            <a:avLst/>
          </a:prstGeom>
        </p:spPr>
      </p:pic>
      <p:sp>
        <p:nvSpPr>
          <p:cNvPr id="19" name="TextBox 18">
            <a:extLst>
              <a:ext uri="{FF2B5EF4-FFF2-40B4-BE49-F238E27FC236}">
                <a16:creationId xmlns:a16="http://schemas.microsoft.com/office/drawing/2014/main" id="{6CFFA1D6-E84A-0ADE-4E89-7787CC293D8E}"/>
              </a:ext>
            </a:extLst>
          </p:cNvPr>
          <p:cNvSpPr txBox="1"/>
          <p:nvPr/>
        </p:nvSpPr>
        <p:spPr>
          <a:xfrm>
            <a:off x="1391920" y="1850470"/>
            <a:ext cx="1483360" cy="369332"/>
          </a:xfrm>
          <a:prstGeom prst="rect">
            <a:avLst/>
          </a:prstGeom>
          <a:noFill/>
        </p:spPr>
        <p:txBody>
          <a:bodyPr wrap="square" rtlCol="0">
            <a:spAutoFit/>
          </a:bodyPr>
          <a:lstStyle/>
          <a:p>
            <a:r>
              <a:rPr lang="en-US" dirty="0"/>
              <a:t>Google Drive</a:t>
            </a:r>
          </a:p>
        </p:txBody>
      </p:sp>
      <p:sp>
        <p:nvSpPr>
          <p:cNvPr id="25" name="TextBox 24">
            <a:extLst>
              <a:ext uri="{FF2B5EF4-FFF2-40B4-BE49-F238E27FC236}">
                <a16:creationId xmlns:a16="http://schemas.microsoft.com/office/drawing/2014/main" id="{0CBD4DEA-265E-A69C-E03E-F57E6D8D3D76}"/>
              </a:ext>
            </a:extLst>
          </p:cNvPr>
          <p:cNvSpPr txBox="1"/>
          <p:nvPr/>
        </p:nvSpPr>
        <p:spPr>
          <a:xfrm>
            <a:off x="1225989" y="5361143"/>
            <a:ext cx="1815221" cy="369332"/>
          </a:xfrm>
          <a:prstGeom prst="rect">
            <a:avLst/>
          </a:prstGeom>
          <a:noFill/>
        </p:spPr>
        <p:txBody>
          <a:bodyPr wrap="square" rtlCol="0">
            <a:spAutoFit/>
          </a:bodyPr>
          <a:lstStyle/>
          <a:p>
            <a:pPr algn="ctr"/>
            <a:r>
              <a:rPr lang="en-US" dirty="0"/>
              <a:t>Index Creator</a:t>
            </a:r>
          </a:p>
        </p:txBody>
      </p:sp>
      <p:sp>
        <p:nvSpPr>
          <p:cNvPr id="26" name="TextBox 25">
            <a:extLst>
              <a:ext uri="{FF2B5EF4-FFF2-40B4-BE49-F238E27FC236}">
                <a16:creationId xmlns:a16="http://schemas.microsoft.com/office/drawing/2014/main" id="{F05BACDE-7CC9-8FAD-2ACF-4D30C516227F}"/>
              </a:ext>
            </a:extLst>
          </p:cNvPr>
          <p:cNvSpPr txBox="1"/>
          <p:nvPr/>
        </p:nvSpPr>
        <p:spPr>
          <a:xfrm>
            <a:off x="3428104" y="5323431"/>
            <a:ext cx="24281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 Pre-processing</a:t>
            </a:r>
          </a:p>
          <a:p>
            <a:pPr marL="285750" indent="-285750">
              <a:buFont typeface="Arial" panose="020B0604020202020204" pitchFamily="34" charset="0"/>
              <a:buChar char="•"/>
            </a:pPr>
            <a:r>
              <a:rPr lang="en-US" dirty="0"/>
              <a:t>Data Extraction</a:t>
            </a:r>
          </a:p>
        </p:txBody>
      </p:sp>
      <p:sp>
        <p:nvSpPr>
          <p:cNvPr id="29" name="TextBox 28">
            <a:extLst>
              <a:ext uri="{FF2B5EF4-FFF2-40B4-BE49-F238E27FC236}">
                <a16:creationId xmlns:a16="http://schemas.microsoft.com/office/drawing/2014/main" id="{1004F5D1-2C72-01AB-8D45-049F00FFF239}"/>
              </a:ext>
            </a:extLst>
          </p:cNvPr>
          <p:cNvSpPr txBox="1"/>
          <p:nvPr/>
        </p:nvSpPr>
        <p:spPr>
          <a:xfrm>
            <a:off x="6639954" y="5361143"/>
            <a:ext cx="1815221" cy="369332"/>
          </a:xfrm>
          <a:prstGeom prst="rect">
            <a:avLst/>
          </a:prstGeom>
          <a:noFill/>
        </p:spPr>
        <p:txBody>
          <a:bodyPr wrap="square" rtlCol="0">
            <a:spAutoFit/>
          </a:bodyPr>
          <a:lstStyle/>
          <a:p>
            <a:pPr algn="ctr"/>
            <a:r>
              <a:rPr lang="en-US" dirty="0"/>
              <a:t>Final Data</a:t>
            </a:r>
          </a:p>
        </p:txBody>
      </p:sp>
      <p:sp>
        <p:nvSpPr>
          <p:cNvPr id="30" name="TextBox 29">
            <a:extLst>
              <a:ext uri="{FF2B5EF4-FFF2-40B4-BE49-F238E27FC236}">
                <a16:creationId xmlns:a16="http://schemas.microsoft.com/office/drawing/2014/main" id="{00B5BF55-0A88-8BF2-B5C3-EFBDA1C18A1F}"/>
              </a:ext>
            </a:extLst>
          </p:cNvPr>
          <p:cNvSpPr txBox="1"/>
          <p:nvPr/>
        </p:nvSpPr>
        <p:spPr>
          <a:xfrm>
            <a:off x="9460485" y="3237545"/>
            <a:ext cx="1815221" cy="369332"/>
          </a:xfrm>
          <a:prstGeom prst="rect">
            <a:avLst/>
          </a:prstGeom>
          <a:noFill/>
        </p:spPr>
        <p:txBody>
          <a:bodyPr wrap="square" rtlCol="0">
            <a:spAutoFit/>
          </a:bodyPr>
          <a:lstStyle/>
          <a:p>
            <a:pPr algn="ctr"/>
            <a:r>
              <a:rPr lang="en-US" dirty="0"/>
              <a:t>CSV/Database</a:t>
            </a:r>
          </a:p>
        </p:txBody>
      </p:sp>
      <p:cxnSp>
        <p:nvCxnSpPr>
          <p:cNvPr id="32" name="Straight Arrow Connector 31">
            <a:extLst>
              <a:ext uri="{FF2B5EF4-FFF2-40B4-BE49-F238E27FC236}">
                <a16:creationId xmlns:a16="http://schemas.microsoft.com/office/drawing/2014/main" id="{56FB30B8-C3DC-D6E3-5832-335F53B3EE2A}"/>
              </a:ext>
            </a:extLst>
          </p:cNvPr>
          <p:cNvCxnSpPr>
            <a:stCxn id="7" idx="2"/>
            <a:endCxn id="14" idx="0"/>
          </p:cNvCxnSpPr>
          <p:nvPr/>
        </p:nvCxnSpPr>
        <p:spPr>
          <a:xfrm>
            <a:off x="2133600" y="3293984"/>
            <a:ext cx="0" cy="576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9A7976A1-1F09-B379-948D-AD899C3255C6}"/>
              </a:ext>
            </a:extLst>
          </p:cNvPr>
          <p:cNvCxnSpPr>
            <a:stCxn id="14" idx="3"/>
            <a:endCxn id="18" idx="1"/>
          </p:cNvCxnSpPr>
          <p:nvPr/>
        </p:nvCxnSpPr>
        <p:spPr>
          <a:xfrm flipV="1">
            <a:off x="2590800" y="4327562"/>
            <a:ext cx="156737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D118BBC7-DA05-2C02-8547-DB8F3BE62B2B}"/>
              </a:ext>
            </a:extLst>
          </p:cNvPr>
          <p:cNvCxnSpPr>
            <a:stCxn id="18" idx="3"/>
            <a:endCxn id="9" idx="1"/>
          </p:cNvCxnSpPr>
          <p:nvPr/>
        </p:nvCxnSpPr>
        <p:spPr>
          <a:xfrm>
            <a:off x="5072577" y="4327562"/>
            <a:ext cx="156737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5345B898-E4EF-009D-CFBC-A930EC085FBF}"/>
              </a:ext>
            </a:extLst>
          </p:cNvPr>
          <p:cNvCxnSpPr>
            <a:stCxn id="9" idx="3"/>
            <a:endCxn id="5" idx="1"/>
          </p:cNvCxnSpPr>
          <p:nvPr/>
        </p:nvCxnSpPr>
        <p:spPr>
          <a:xfrm>
            <a:off x="8455175" y="4327563"/>
            <a:ext cx="1455721" cy="904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8957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73F8B-E519-BA86-E2DC-CBC99A49D248}"/>
              </a:ext>
            </a:extLst>
          </p:cNvPr>
          <p:cNvSpPr>
            <a:spLocks noGrp="1"/>
          </p:cNvSpPr>
          <p:nvPr>
            <p:ph type="title"/>
          </p:nvPr>
        </p:nvSpPr>
        <p:spPr/>
        <p:txBody>
          <a:bodyPr/>
          <a:lstStyle/>
          <a:p>
            <a:r>
              <a:rPr lang="en-US" dirty="0"/>
              <a:t>Why Google </a:t>
            </a:r>
            <a:r>
              <a:rPr lang="en-US" dirty="0" err="1"/>
              <a:t>Colab</a:t>
            </a:r>
            <a:r>
              <a:rPr lang="en-US" dirty="0"/>
              <a:t>?</a:t>
            </a:r>
          </a:p>
        </p:txBody>
      </p:sp>
      <p:graphicFrame>
        <p:nvGraphicFramePr>
          <p:cNvPr id="5" name="Content Placeholder 2">
            <a:extLst>
              <a:ext uri="{FF2B5EF4-FFF2-40B4-BE49-F238E27FC236}">
                <a16:creationId xmlns:a16="http://schemas.microsoft.com/office/drawing/2014/main" id="{29E7638E-FEBF-FEAE-3B9E-875E25C704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56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132406C-2244-299E-7E5D-48EC54EBE2DF}"/>
              </a:ext>
            </a:extLst>
          </p:cNvPr>
          <p:cNvSpPr>
            <a:spLocks noGrp="1"/>
          </p:cNvSpPr>
          <p:nvPr>
            <p:ph type="title"/>
          </p:nvPr>
        </p:nvSpPr>
        <p:spPr>
          <a:xfrm>
            <a:off x="479394" y="1070800"/>
            <a:ext cx="3939688" cy="5583126"/>
          </a:xfrm>
        </p:spPr>
        <p:txBody>
          <a:bodyPr>
            <a:normAutofit/>
          </a:bodyPr>
          <a:lstStyle/>
          <a:p>
            <a:pPr algn="r"/>
            <a:r>
              <a:rPr lang="en-US" sz="7200"/>
              <a:t>PySpark</a:t>
            </a:r>
          </a:p>
        </p:txBody>
      </p:sp>
      <p:cxnSp>
        <p:nvCxnSpPr>
          <p:cNvPr id="22"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70309044-EA1D-1DA2-81A8-8D9B46E8DBC7}"/>
              </a:ext>
            </a:extLst>
          </p:cNvPr>
          <p:cNvGraphicFramePr>
            <a:graphicFrameLocks noGrp="1"/>
          </p:cNvGraphicFramePr>
          <p:nvPr>
            <p:ph idx="1"/>
            <p:extLst>
              <p:ext uri="{D42A27DB-BD31-4B8C-83A1-F6EECF244321}">
                <p14:modId xmlns:p14="http://schemas.microsoft.com/office/powerpoint/2010/main" val="43180888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707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F378A2-D50C-4034-6D6B-7B6221EE7F08}"/>
              </a:ext>
            </a:extLst>
          </p:cNvPr>
          <p:cNvPicPr>
            <a:picLocks noChangeAspect="1"/>
          </p:cNvPicPr>
          <p:nvPr/>
        </p:nvPicPr>
        <p:blipFill rotWithShape="1">
          <a:blip r:embed="rId2"/>
          <a:srcRect r="699" b="-2"/>
          <a:stretch/>
        </p:blipFill>
        <p:spPr>
          <a:xfrm>
            <a:off x="802643" y="385983"/>
            <a:ext cx="10586714" cy="5970368"/>
          </a:xfrm>
          <a:prstGeom prst="rect">
            <a:avLst/>
          </a:prstGeom>
        </p:spPr>
      </p:pic>
      <p:cxnSp>
        <p:nvCxnSpPr>
          <p:cNvPr id="10" name="Straight Connector 9">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5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5EBDB-9C04-E3F4-63B7-C5C9F111B248}"/>
              </a:ext>
            </a:extLst>
          </p:cNvPr>
          <p:cNvSpPr>
            <a:spLocks noGrp="1"/>
          </p:cNvSpPr>
          <p:nvPr>
            <p:ph type="title"/>
          </p:nvPr>
        </p:nvSpPr>
        <p:spPr>
          <a:xfrm>
            <a:off x="1188069" y="381935"/>
            <a:ext cx="4008583" cy="5974414"/>
          </a:xfrm>
        </p:spPr>
        <p:txBody>
          <a:bodyPr anchor="ctr">
            <a:normAutofit/>
          </a:bodyPr>
          <a:lstStyle/>
          <a:p>
            <a:r>
              <a:rPr lang="en-US" sz="6100">
                <a:solidFill>
                  <a:schemeClr val="bg1"/>
                </a:solidFill>
              </a:rPr>
              <a:t>Metadata Information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8A45FAC-5C47-8771-65AF-FFC834BAF960}"/>
              </a:ext>
            </a:extLst>
          </p:cNvPr>
          <p:cNvSpPr>
            <a:spLocks noGrp="1"/>
          </p:cNvSpPr>
          <p:nvPr>
            <p:ph idx="1"/>
          </p:nvPr>
        </p:nvSpPr>
        <p:spPr>
          <a:xfrm>
            <a:off x="6096000" y="381935"/>
            <a:ext cx="4986955" cy="5974415"/>
          </a:xfrm>
        </p:spPr>
        <p:txBody>
          <a:bodyPr anchor="ctr">
            <a:normAutofit/>
          </a:bodyPr>
          <a:lstStyle/>
          <a:p>
            <a:r>
              <a:rPr lang="en-US" sz="1700" b="1"/>
              <a:t>st_mode -</a:t>
            </a:r>
            <a:r>
              <a:rPr lang="en-US" sz="1700"/>
              <a:t> It represents file type and file mode bits (permissions).</a:t>
            </a:r>
          </a:p>
          <a:p>
            <a:r>
              <a:rPr lang="en-US" sz="1700" b="1"/>
              <a:t>st_ino -</a:t>
            </a:r>
            <a:r>
              <a:rPr lang="en-US" sz="1700"/>
              <a:t> It represents the inode number on Unix and the file index on Windows platform.</a:t>
            </a:r>
          </a:p>
          <a:p>
            <a:r>
              <a:rPr lang="en-US" sz="1700" b="1"/>
              <a:t>st_dev -</a:t>
            </a:r>
            <a:r>
              <a:rPr lang="en-US" sz="1700"/>
              <a:t> It represents the identifier of the device on which this file resides.</a:t>
            </a:r>
          </a:p>
          <a:p>
            <a:r>
              <a:rPr lang="en-US" sz="1700" b="1"/>
              <a:t>st_nlink -</a:t>
            </a:r>
            <a:r>
              <a:rPr lang="en-US" sz="1700"/>
              <a:t> It represents the number of hard links.</a:t>
            </a:r>
          </a:p>
          <a:p>
            <a:r>
              <a:rPr lang="en-US" sz="1700" b="1"/>
              <a:t>st_uid -</a:t>
            </a:r>
            <a:r>
              <a:rPr lang="en-US" sz="1700"/>
              <a:t> It represents the user identifier of the file owner.</a:t>
            </a:r>
          </a:p>
          <a:p>
            <a:r>
              <a:rPr lang="en-US" sz="1700" b="1"/>
              <a:t>st_gid -</a:t>
            </a:r>
            <a:r>
              <a:rPr lang="en-US" sz="1700"/>
              <a:t> It represents the group identifier of the file owner.</a:t>
            </a:r>
          </a:p>
          <a:p>
            <a:r>
              <a:rPr lang="en-US" sz="1700" b="1"/>
              <a:t>st_size -</a:t>
            </a:r>
            <a:r>
              <a:rPr lang="en-US" sz="1700"/>
              <a:t> It represents the size of the file in bytes.</a:t>
            </a:r>
          </a:p>
          <a:p>
            <a:r>
              <a:rPr lang="en-US" sz="1700" b="1"/>
              <a:t>st_atime -</a:t>
            </a:r>
            <a:r>
              <a:rPr lang="en-US" sz="1700"/>
              <a:t> It represents the time of most recent access. It is expressed in seconds.</a:t>
            </a:r>
          </a:p>
          <a:p>
            <a:r>
              <a:rPr lang="en-US" sz="1700" b="1"/>
              <a:t>st_mtime - </a:t>
            </a:r>
            <a:r>
              <a:rPr lang="en-US" sz="1700"/>
              <a:t>It represents the time of most recent content modification. It is expressed in seconds.</a:t>
            </a:r>
          </a:p>
          <a:p>
            <a:r>
              <a:rPr lang="en-US" sz="1700" b="1"/>
              <a:t>st_ctime -</a:t>
            </a:r>
            <a:r>
              <a:rPr lang="en-US" sz="1700"/>
              <a:t> It represents the time of most recent metadata change on Unix and creation time on Windows. It is expressed in seconds.</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3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6862-0BD0-BA73-D3CF-96517012315E}"/>
              </a:ext>
            </a:extLst>
          </p:cNvPr>
          <p:cNvSpPr>
            <a:spLocks noGrp="1"/>
          </p:cNvSpPr>
          <p:nvPr>
            <p:ph type="title"/>
          </p:nvPr>
        </p:nvSpPr>
        <p:spPr/>
        <p:txBody>
          <a:bodyPr/>
          <a:lstStyle/>
          <a:p>
            <a:r>
              <a:rPr lang="en-US" dirty="0"/>
              <a:t>File Distribution by Count</a:t>
            </a:r>
          </a:p>
        </p:txBody>
      </p:sp>
      <p:pic>
        <p:nvPicPr>
          <p:cNvPr id="2052" name="Picture 4">
            <a:extLst>
              <a:ext uri="{FF2B5EF4-FFF2-40B4-BE49-F238E27FC236}">
                <a16:creationId xmlns:a16="http://schemas.microsoft.com/office/drawing/2014/main" id="{17E8CF03-F3DA-38A1-B831-2D0AF48A0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0394"/>
            <a:ext cx="11353800" cy="461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93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70D7-B6E6-5A95-BDB9-68E4FA4348C5}"/>
              </a:ext>
            </a:extLst>
          </p:cNvPr>
          <p:cNvSpPr>
            <a:spLocks noGrp="1"/>
          </p:cNvSpPr>
          <p:nvPr>
            <p:ph type="title"/>
          </p:nvPr>
        </p:nvSpPr>
        <p:spPr/>
        <p:txBody>
          <a:bodyPr/>
          <a:lstStyle/>
          <a:p>
            <a:r>
              <a:rPr lang="en-US" dirty="0"/>
              <a:t>File Distribution by Size</a:t>
            </a:r>
          </a:p>
        </p:txBody>
      </p:sp>
      <p:pic>
        <p:nvPicPr>
          <p:cNvPr id="3076" name="Picture 4">
            <a:extLst>
              <a:ext uri="{FF2B5EF4-FFF2-40B4-BE49-F238E27FC236}">
                <a16:creationId xmlns:a16="http://schemas.microsoft.com/office/drawing/2014/main" id="{3F7E381B-AA75-5D2E-4E89-11596A2E4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 y="1690688"/>
            <a:ext cx="11353800" cy="480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728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4769-BE06-4271-8CD7-5B493AB73D80}"/>
              </a:ext>
            </a:extLst>
          </p:cNvPr>
          <p:cNvSpPr>
            <a:spLocks noGrp="1"/>
          </p:cNvSpPr>
          <p:nvPr>
            <p:ph type="title"/>
          </p:nvPr>
        </p:nvSpPr>
        <p:spPr/>
        <p:txBody>
          <a:bodyPr/>
          <a:lstStyle/>
          <a:p>
            <a:r>
              <a:rPr lang="en-US" dirty="0"/>
              <a:t>Extension </a:t>
            </a:r>
            <a:r>
              <a:rPr lang="en-US" dirty="0" err="1"/>
              <a:t>Treemap</a:t>
            </a:r>
            <a:endParaRPr lang="en-US" dirty="0"/>
          </a:p>
        </p:txBody>
      </p:sp>
      <p:pic>
        <p:nvPicPr>
          <p:cNvPr id="4106" name="Picture 10">
            <a:extLst>
              <a:ext uri="{FF2B5EF4-FFF2-40B4-BE49-F238E27FC236}">
                <a16:creationId xmlns:a16="http://schemas.microsoft.com/office/drawing/2014/main" id="{2E20D5F6-D48B-0B15-4452-F5ADE9060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659" y="2316480"/>
            <a:ext cx="10958341" cy="353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noChangeArrowheads="1"/>
          </p:cNvSpPr>
          <p:nvPr>
            <p:ph type="subTitle" idx="1"/>
          </p:nvPr>
        </p:nvSpPr>
        <p:spPr>
          <a:xfrm>
            <a:off x="1524000" y="4359277"/>
            <a:ext cx="9144000" cy="1985963"/>
          </a:xfrm>
        </p:spPr>
        <p:txBody>
          <a:bodyPr/>
          <a:lstStyle/>
          <a:p>
            <a:pPr algn="ctr"/>
            <a:r>
              <a:rPr lang="en-IN" b="1" dirty="0">
                <a:latin typeface="Times New Roman" panose="02020603050405020304" pitchFamily="18" charset="0"/>
                <a:cs typeface="Times New Roman" panose="02020603050405020304" pitchFamily="18" charset="0"/>
              </a:rPr>
              <a:t>Necessity is mother of Invention. </a:t>
            </a:r>
          </a:p>
          <a:p>
            <a:pPr algn="ctr"/>
            <a:endParaRPr lang="en-IN" dirty="0">
              <a:latin typeface="Times New Roman" panose="02020603050405020304" pitchFamily="18" charset="0"/>
              <a:cs typeface="Times New Roman" panose="02020603050405020304" pitchFamily="18" charset="0"/>
            </a:endParaRPr>
          </a:p>
          <a:p>
            <a:pPr algn="ctr"/>
            <a:r>
              <a:rPr lang="en-IN" dirty="0" err="1">
                <a:latin typeface="Times New Roman" panose="02020603050405020304" pitchFamily="18" charset="0"/>
                <a:cs typeface="Times New Roman" panose="02020603050405020304" pitchFamily="18" charset="0"/>
              </a:rPr>
              <a:t>Updation</a:t>
            </a:r>
            <a:r>
              <a:rPr lang="en-IN" dirty="0">
                <a:latin typeface="Times New Roman" panose="02020603050405020304" pitchFamily="18" charset="0"/>
                <a:cs typeface="Times New Roman" panose="02020603050405020304" pitchFamily="18" charset="0"/>
              </a:rPr>
              <a:t> of technology has become a must thing in Industry. Today’s latest becomes tomorrow’s vintage.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8397" y="835740"/>
            <a:ext cx="2315205" cy="23152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3927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BA81-C796-C7CB-ABB8-32E63A11DE1D}"/>
              </a:ext>
            </a:extLst>
          </p:cNvPr>
          <p:cNvSpPr>
            <a:spLocks noGrp="1"/>
          </p:cNvSpPr>
          <p:nvPr>
            <p:ph type="title"/>
          </p:nvPr>
        </p:nvSpPr>
        <p:spPr/>
        <p:txBody>
          <a:bodyPr/>
          <a:lstStyle/>
          <a:p>
            <a:r>
              <a:rPr lang="en-US" dirty="0"/>
              <a:t>Folder Distribution by Size</a:t>
            </a:r>
          </a:p>
        </p:txBody>
      </p:sp>
      <p:pic>
        <p:nvPicPr>
          <p:cNvPr id="5124" name="Picture 4">
            <a:extLst>
              <a:ext uri="{FF2B5EF4-FFF2-40B4-BE49-F238E27FC236}">
                <a16:creationId xmlns:a16="http://schemas.microsoft.com/office/drawing/2014/main" id="{6B6D2C40-F30A-0AEA-7B9B-3A25A7780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560" y="1628200"/>
            <a:ext cx="10840720" cy="52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44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944B-EA70-F9BC-F5BB-89388D6D6575}"/>
              </a:ext>
            </a:extLst>
          </p:cNvPr>
          <p:cNvSpPr>
            <a:spLocks noGrp="1"/>
          </p:cNvSpPr>
          <p:nvPr>
            <p:ph type="title"/>
          </p:nvPr>
        </p:nvSpPr>
        <p:spPr/>
        <p:txBody>
          <a:bodyPr/>
          <a:lstStyle/>
          <a:p>
            <a:r>
              <a:rPr lang="en-US" dirty="0"/>
              <a:t>Log-Scale based on Size and Rank</a:t>
            </a:r>
          </a:p>
        </p:txBody>
      </p:sp>
      <p:pic>
        <p:nvPicPr>
          <p:cNvPr id="6146" name="Picture 2">
            <a:extLst>
              <a:ext uri="{FF2B5EF4-FFF2-40B4-BE49-F238E27FC236}">
                <a16:creationId xmlns:a16="http://schemas.microsoft.com/office/drawing/2014/main" id="{01294E9C-D00B-0FD1-755C-A34671AC2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147" y="1863116"/>
            <a:ext cx="5005705" cy="483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0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FC776-5E72-6A5C-416C-DAD6A2C37A34}"/>
              </a:ext>
            </a:extLst>
          </p:cNvPr>
          <p:cNvSpPr>
            <a:spLocks noGrp="1"/>
          </p:cNvSpPr>
          <p:nvPr>
            <p:ph type="title"/>
          </p:nvPr>
        </p:nvSpPr>
        <p:spPr>
          <a:xfrm>
            <a:off x="1188069" y="381935"/>
            <a:ext cx="4008583" cy="5974414"/>
          </a:xfrm>
        </p:spPr>
        <p:txBody>
          <a:bodyPr anchor="ctr">
            <a:normAutofit/>
          </a:bodyPr>
          <a:lstStyle/>
          <a:p>
            <a:r>
              <a:rPr lang="en-US" dirty="0">
                <a:solidFill>
                  <a:schemeClr val="bg1"/>
                </a:solidFill>
              </a:rPr>
              <a:t>Data </a:t>
            </a:r>
            <a:br>
              <a:rPr lang="en-US" dirty="0">
                <a:solidFill>
                  <a:schemeClr val="bg1"/>
                </a:solidFill>
              </a:rPr>
            </a:br>
            <a:r>
              <a:rPr lang="en-US" dirty="0">
                <a:solidFill>
                  <a:schemeClr val="bg1"/>
                </a:solidFill>
              </a:rPr>
              <a:t>Pre-processing &amp; Insights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DE11A13-0B69-3C2E-03D1-6922A0A92334}"/>
              </a:ext>
            </a:extLst>
          </p:cNvPr>
          <p:cNvSpPr>
            <a:spLocks noGrp="1"/>
          </p:cNvSpPr>
          <p:nvPr>
            <p:ph idx="1"/>
          </p:nvPr>
        </p:nvSpPr>
        <p:spPr>
          <a:xfrm>
            <a:off x="6096000" y="381935"/>
            <a:ext cx="4986955" cy="5974415"/>
          </a:xfrm>
        </p:spPr>
        <p:txBody>
          <a:bodyPr anchor="ctr">
            <a:normAutofit/>
          </a:bodyPr>
          <a:lstStyle/>
          <a:p>
            <a:r>
              <a:rPr lang="en-US" sz="1800" dirty="0"/>
              <a:t>Null Values</a:t>
            </a:r>
          </a:p>
          <a:p>
            <a:r>
              <a:rPr lang="en-US" sz="1800" dirty="0"/>
              <a:t>Changing Datatypes</a:t>
            </a:r>
          </a:p>
          <a:p>
            <a:r>
              <a:rPr lang="en-US" sz="1800" dirty="0"/>
              <a:t>Row Counts</a:t>
            </a:r>
          </a:p>
          <a:p>
            <a:r>
              <a:rPr lang="en-US" sz="1800" dirty="0"/>
              <a:t>Summary (Count, Mean, </a:t>
            </a:r>
            <a:r>
              <a:rPr lang="en-US" sz="1800" dirty="0" err="1"/>
              <a:t>Stddev</a:t>
            </a:r>
            <a:r>
              <a:rPr lang="en-US" sz="1800" dirty="0"/>
              <a:t>, Min, 25%, 50%, 75%, Max)</a:t>
            </a:r>
          </a:p>
          <a:p>
            <a:r>
              <a:rPr lang="en-US" sz="1800" dirty="0"/>
              <a:t>Describe (Count, Mean, </a:t>
            </a:r>
            <a:r>
              <a:rPr lang="en-US" sz="1800" dirty="0" err="1"/>
              <a:t>Stddev</a:t>
            </a:r>
            <a:r>
              <a:rPr lang="en-US" sz="1800" dirty="0"/>
              <a:t>, Min, Max)</a:t>
            </a:r>
          </a:p>
          <a:p>
            <a:pPr marL="0" indent="0">
              <a:buNone/>
            </a:pPr>
            <a:endParaRPr lang="en-US" sz="1800"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22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085E156-9AD8-06FF-8484-D8AFC981DA6B}"/>
              </a:ext>
            </a:extLst>
          </p:cNvPr>
          <p:cNvSpPr>
            <a:spLocks noGrp="1"/>
          </p:cNvSpPr>
          <p:nvPr>
            <p:ph type="title"/>
          </p:nvPr>
        </p:nvSpPr>
        <p:spPr>
          <a:xfrm>
            <a:off x="1256522" y="591829"/>
            <a:ext cx="3939688" cy="5583126"/>
          </a:xfrm>
        </p:spPr>
        <p:txBody>
          <a:bodyPr>
            <a:normAutofit/>
          </a:bodyPr>
          <a:lstStyle/>
          <a:p>
            <a:r>
              <a:rPr lang="en-US" sz="7200"/>
              <a:t>Functions to Extract Data</a:t>
            </a:r>
          </a:p>
        </p:txBody>
      </p:sp>
      <p:cxnSp>
        <p:nvCxnSpPr>
          <p:cNvPr id="27"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9"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A931DBA3-998B-C7B1-7E9B-E242D773FD92}"/>
              </a:ext>
            </a:extLst>
          </p:cNvPr>
          <p:cNvGraphicFramePr>
            <a:graphicFrameLocks noGrp="1"/>
          </p:cNvGraphicFramePr>
          <p:nvPr>
            <p:ph idx="1"/>
            <p:extLst>
              <p:ext uri="{D42A27DB-BD31-4B8C-83A1-F6EECF244321}">
                <p14:modId xmlns:p14="http://schemas.microsoft.com/office/powerpoint/2010/main" val="257785446"/>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158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2166BF-0946-419E-A3F5-F3510C5B2A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a:extLst>
              <a:ext uri="{FF2B5EF4-FFF2-40B4-BE49-F238E27FC236}">
                <a16:creationId xmlns:a16="http://schemas.microsoft.com/office/drawing/2014/main" id="{1E902070-A0E4-4756-B623-BA0AC4066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8" name="Picture 4" descr="Computer script on a screen">
            <a:extLst>
              <a:ext uri="{FF2B5EF4-FFF2-40B4-BE49-F238E27FC236}">
                <a16:creationId xmlns:a16="http://schemas.microsoft.com/office/drawing/2014/main" id="{7514CB0C-7067-FC5B-4931-488FEEA8676A}"/>
              </a:ext>
            </a:extLst>
          </p:cNvPr>
          <p:cNvPicPr>
            <a:picLocks noChangeAspect="1"/>
          </p:cNvPicPr>
          <p:nvPr/>
        </p:nvPicPr>
        <p:blipFill rotWithShape="1">
          <a:blip r:embed="rId2">
            <a:duotone>
              <a:schemeClr val="accent1">
                <a:shade val="45000"/>
                <a:satMod val="135000"/>
              </a:schemeClr>
              <a:prstClr val="white"/>
            </a:duotone>
            <a:alphaModFix amt="35000"/>
          </a:blip>
          <a:srcRect t="5981" b="9749"/>
          <a:stretch/>
        </p:blipFill>
        <p:spPr>
          <a:xfrm>
            <a:off x="20" y="-8877"/>
            <a:ext cx="12191980" cy="6858000"/>
          </a:xfrm>
          <a:prstGeom prst="rect">
            <a:avLst/>
          </a:prstGeom>
        </p:spPr>
      </p:pic>
      <p:sp>
        <p:nvSpPr>
          <p:cNvPr id="2" name="Title 1">
            <a:extLst>
              <a:ext uri="{FF2B5EF4-FFF2-40B4-BE49-F238E27FC236}">
                <a16:creationId xmlns:a16="http://schemas.microsoft.com/office/drawing/2014/main" id="{255D97BF-4BA0-9BED-AACC-AE9897B915A7}"/>
              </a:ext>
            </a:extLst>
          </p:cNvPr>
          <p:cNvSpPr>
            <a:spLocks noGrp="1"/>
          </p:cNvSpPr>
          <p:nvPr>
            <p:ph type="title"/>
          </p:nvPr>
        </p:nvSpPr>
        <p:spPr>
          <a:xfrm>
            <a:off x="838199" y="381934"/>
            <a:ext cx="5257801" cy="5181523"/>
          </a:xfrm>
        </p:spPr>
        <p:txBody>
          <a:bodyPr anchor="b">
            <a:normAutofit/>
          </a:bodyPr>
          <a:lstStyle/>
          <a:p>
            <a:r>
              <a:rPr lang="en-US" sz="7200">
                <a:solidFill>
                  <a:srgbClr val="FFFFFF"/>
                </a:solidFill>
              </a:rPr>
              <a:t>User Defined Functions</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Content Placeholder 2">
            <a:extLst>
              <a:ext uri="{FF2B5EF4-FFF2-40B4-BE49-F238E27FC236}">
                <a16:creationId xmlns:a16="http://schemas.microsoft.com/office/drawing/2014/main" id="{0C13AAAF-90E7-E480-2E13-FAA2E5E0BD92}"/>
              </a:ext>
            </a:extLst>
          </p:cNvPr>
          <p:cNvSpPr>
            <a:spLocks noGrp="1"/>
          </p:cNvSpPr>
          <p:nvPr>
            <p:ph idx="1"/>
          </p:nvPr>
        </p:nvSpPr>
        <p:spPr>
          <a:xfrm>
            <a:off x="7229042" y="698643"/>
            <a:ext cx="4124758" cy="5301467"/>
          </a:xfrm>
        </p:spPr>
        <p:txBody>
          <a:bodyPr anchor="b">
            <a:normAutofit/>
          </a:bodyPr>
          <a:lstStyle/>
          <a:p>
            <a:r>
              <a:rPr lang="en-US" sz="1800">
                <a:solidFill>
                  <a:srgbClr val="FFFFFF"/>
                </a:solidFill>
              </a:rPr>
              <a:t>Created User Defined Functions with our logic code</a:t>
            </a:r>
          </a:p>
          <a:p>
            <a:r>
              <a:rPr lang="en-US" sz="1800">
                <a:solidFill>
                  <a:srgbClr val="FFFFFF"/>
                </a:solidFill>
              </a:rPr>
              <a:t>Registered them as UDFs in Spark</a:t>
            </a:r>
          </a:p>
        </p:txBody>
      </p:sp>
    </p:spTree>
    <p:extLst>
      <p:ext uri="{BB962C8B-B14F-4D97-AF65-F5344CB8AC3E}">
        <p14:creationId xmlns:p14="http://schemas.microsoft.com/office/powerpoint/2010/main" val="256811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8548-1168-12F2-1402-ACD3E515942D}"/>
              </a:ext>
            </a:extLst>
          </p:cNvPr>
          <p:cNvSpPr>
            <a:spLocks noGrp="1"/>
          </p:cNvSpPr>
          <p:nvPr>
            <p:ph type="title"/>
          </p:nvPr>
        </p:nvSpPr>
        <p:spPr/>
        <p:txBody>
          <a:bodyPr/>
          <a:lstStyle/>
          <a:p>
            <a:r>
              <a:rPr lang="en-US" dirty="0"/>
              <a:t>Outputs of UDF</a:t>
            </a:r>
          </a:p>
        </p:txBody>
      </p:sp>
      <p:pic>
        <p:nvPicPr>
          <p:cNvPr id="4" name="Picture 3">
            <a:extLst>
              <a:ext uri="{FF2B5EF4-FFF2-40B4-BE49-F238E27FC236}">
                <a16:creationId xmlns:a16="http://schemas.microsoft.com/office/drawing/2014/main" id="{CED10466-C786-3D52-EE9E-D17EC409B670}"/>
              </a:ext>
            </a:extLst>
          </p:cNvPr>
          <p:cNvPicPr>
            <a:picLocks noChangeAspect="1"/>
          </p:cNvPicPr>
          <p:nvPr/>
        </p:nvPicPr>
        <p:blipFill>
          <a:blip r:embed="rId2"/>
          <a:stretch>
            <a:fillRect/>
          </a:stretch>
        </p:blipFill>
        <p:spPr>
          <a:xfrm>
            <a:off x="1438278" y="1690689"/>
            <a:ext cx="3470879" cy="4263072"/>
          </a:xfrm>
          <a:prstGeom prst="rect">
            <a:avLst/>
          </a:prstGeom>
        </p:spPr>
      </p:pic>
      <p:pic>
        <p:nvPicPr>
          <p:cNvPr id="6" name="Picture 5">
            <a:extLst>
              <a:ext uri="{FF2B5EF4-FFF2-40B4-BE49-F238E27FC236}">
                <a16:creationId xmlns:a16="http://schemas.microsoft.com/office/drawing/2014/main" id="{F8888E60-1446-B696-4648-D94165B85D74}"/>
              </a:ext>
            </a:extLst>
          </p:cNvPr>
          <p:cNvPicPr>
            <a:picLocks noChangeAspect="1"/>
          </p:cNvPicPr>
          <p:nvPr/>
        </p:nvPicPr>
        <p:blipFill>
          <a:blip r:embed="rId3"/>
          <a:stretch>
            <a:fillRect/>
          </a:stretch>
        </p:blipFill>
        <p:spPr>
          <a:xfrm>
            <a:off x="5014412" y="1756534"/>
            <a:ext cx="3470879" cy="4131382"/>
          </a:xfrm>
          <a:prstGeom prst="rect">
            <a:avLst/>
          </a:prstGeom>
        </p:spPr>
      </p:pic>
      <p:pic>
        <p:nvPicPr>
          <p:cNvPr id="8" name="Picture 7">
            <a:extLst>
              <a:ext uri="{FF2B5EF4-FFF2-40B4-BE49-F238E27FC236}">
                <a16:creationId xmlns:a16="http://schemas.microsoft.com/office/drawing/2014/main" id="{68124D40-6314-5DA9-975B-8ACCE5F3E147}"/>
              </a:ext>
            </a:extLst>
          </p:cNvPr>
          <p:cNvPicPr>
            <a:picLocks noChangeAspect="1"/>
          </p:cNvPicPr>
          <p:nvPr/>
        </p:nvPicPr>
        <p:blipFill>
          <a:blip r:embed="rId4"/>
          <a:stretch>
            <a:fillRect/>
          </a:stretch>
        </p:blipFill>
        <p:spPr>
          <a:xfrm>
            <a:off x="8590546" y="1756534"/>
            <a:ext cx="3129014" cy="4131382"/>
          </a:xfrm>
          <a:prstGeom prst="rect">
            <a:avLst/>
          </a:prstGeom>
        </p:spPr>
      </p:pic>
      <p:sp>
        <p:nvSpPr>
          <p:cNvPr id="9" name="TextBox 8">
            <a:extLst>
              <a:ext uri="{FF2B5EF4-FFF2-40B4-BE49-F238E27FC236}">
                <a16:creationId xmlns:a16="http://schemas.microsoft.com/office/drawing/2014/main" id="{EC086164-ABAE-882D-DBF7-8CE3605D8BB2}"/>
              </a:ext>
            </a:extLst>
          </p:cNvPr>
          <p:cNvSpPr txBox="1"/>
          <p:nvPr/>
        </p:nvSpPr>
        <p:spPr>
          <a:xfrm>
            <a:off x="2266106" y="6214583"/>
            <a:ext cx="1815221" cy="369332"/>
          </a:xfrm>
          <a:prstGeom prst="rect">
            <a:avLst/>
          </a:prstGeom>
          <a:noFill/>
        </p:spPr>
        <p:txBody>
          <a:bodyPr wrap="square" rtlCol="0">
            <a:spAutoFit/>
          </a:bodyPr>
          <a:lstStyle/>
          <a:p>
            <a:pPr algn="ctr"/>
            <a:r>
              <a:rPr lang="en-US" dirty="0"/>
              <a:t>PDF</a:t>
            </a:r>
          </a:p>
        </p:txBody>
      </p:sp>
      <p:sp>
        <p:nvSpPr>
          <p:cNvPr id="10" name="TextBox 9">
            <a:extLst>
              <a:ext uri="{FF2B5EF4-FFF2-40B4-BE49-F238E27FC236}">
                <a16:creationId xmlns:a16="http://schemas.microsoft.com/office/drawing/2014/main" id="{881A9D49-6316-FD37-5678-DDF96AF4CD0F}"/>
              </a:ext>
            </a:extLst>
          </p:cNvPr>
          <p:cNvSpPr txBox="1"/>
          <p:nvPr/>
        </p:nvSpPr>
        <p:spPr>
          <a:xfrm>
            <a:off x="5842240" y="6214583"/>
            <a:ext cx="1815221" cy="369332"/>
          </a:xfrm>
          <a:prstGeom prst="rect">
            <a:avLst/>
          </a:prstGeom>
          <a:noFill/>
        </p:spPr>
        <p:txBody>
          <a:bodyPr wrap="square" rtlCol="0">
            <a:spAutoFit/>
          </a:bodyPr>
          <a:lstStyle/>
          <a:p>
            <a:pPr algn="ctr"/>
            <a:r>
              <a:rPr lang="en-US" dirty="0"/>
              <a:t>Python</a:t>
            </a:r>
          </a:p>
        </p:txBody>
      </p:sp>
      <p:sp>
        <p:nvSpPr>
          <p:cNvPr id="11" name="TextBox 10">
            <a:extLst>
              <a:ext uri="{FF2B5EF4-FFF2-40B4-BE49-F238E27FC236}">
                <a16:creationId xmlns:a16="http://schemas.microsoft.com/office/drawing/2014/main" id="{8570FB3B-87AF-D83F-B17D-A1F4386C6EE9}"/>
              </a:ext>
            </a:extLst>
          </p:cNvPr>
          <p:cNvSpPr txBox="1"/>
          <p:nvPr/>
        </p:nvSpPr>
        <p:spPr>
          <a:xfrm>
            <a:off x="9247442" y="6214583"/>
            <a:ext cx="1815221" cy="369332"/>
          </a:xfrm>
          <a:prstGeom prst="rect">
            <a:avLst/>
          </a:prstGeom>
          <a:noFill/>
        </p:spPr>
        <p:txBody>
          <a:bodyPr wrap="square" rtlCol="0">
            <a:spAutoFit/>
          </a:bodyPr>
          <a:lstStyle/>
          <a:p>
            <a:pPr algn="ctr"/>
            <a:r>
              <a:rPr lang="en-US" dirty="0"/>
              <a:t>Text</a:t>
            </a:r>
          </a:p>
        </p:txBody>
      </p:sp>
    </p:spTree>
    <p:extLst>
      <p:ext uri="{BB962C8B-B14F-4D97-AF65-F5344CB8AC3E}">
        <p14:creationId xmlns:p14="http://schemas.microsoft.com/office/powerpoint/2010/main" val="6537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E16400-88DB-5444-D93E-21051F27DA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171C2D-EE96-2449-C1AC-A4D3DA72F7FF}"/>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This is not One time.</a:t>
            </a:r>
          </a:p>
        </p:txBody>
      </p:sp>
    </p:spTree>
    <p:extLst>
      <p:ext uri="{BB962C8B-B14F-4D97-AF65-F5344CB8AC3E}">
        <p14:creationId xmlns:p14="http://schemas.microsoft.com/office/powerpoint/2010/main" val="3292213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0100-DE55-F7C7-2CBC-8A88DD35C70B}"/>
              </a:ext>
            </a:extLst>
          </p:cNvPr>
          <p:cNvSpPr>
            <a:spLocks noGrp="1"/>
          </p:cNvSpPr>
          <p:nvPr>
            <p:ph type="title"/>
          </p:nvPr>
        </p:nvSpPr>
        <p:spPr/>
        <p:txBody>
          <a:bodyPr>
            <a:normAutofit fontScale="90000"/>
          </a:bodyPr>
          <a:lstStyle/>
          <a:p>
            <a:r>
              <a:rPr lang="en-US" dirty="0"/>
              <a:t>Creating a Pipeline to get Updated Indexes</a:t>
            </a:r>
          </a:p>
        </p:txBody>
      </p:sp>
      <p:pic>
        <p:nvPicPr>
          <p:cNvPr id="5" name="Graphic 4" descr="Database with solid fill">
            <a:extLst>
              <a:ext uri="{FF2B5EF4-FFF2-40B4-BE49-F238E27FC236}">
                <a16:creationId xmlns:a16="http://schemas.microsoft.com/office/drawing/2014/main" id="{FCF87692-61B1-1047-F1DC-D313062090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4588" y="4180998"/>
            <a:ext cx="914400" cy="914400"/>
          </a:xfrm>
          <a:prstGeom prst="rect">
            <a:avLst/>
          </a:prstGeom>
        </p:spPr>
      </p:pic>
      <p:pic>
        <p:nvPicPr>
          <p:cNvPr id="7" name="Graphic 6" descr="Folder Search with solid fill">
            <a:extLst>
              <a:ext uri="{FF2B5EF4-FFF2-40B4-BE49-F238E27FC236}">
                <a16:creationId xmlns:a16="http://schemas.microsoft.com/office/drawing/2014/main" id="{6D44871D-1CE5-DACE-F131-A0D5D942C1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400" y="2379584"/>
            <a:ext cx="914400" cy="914400"/>
          </a:xfrm>
          <a:prstGeom prst="rect">
            <a:avLst/>
          </a:prstGeom>
        </p:spPr>
      </p:pic>
      <p:pic>
        <p:nvPicPr>
          <p:cNvPr id="9" name="Graphic 8" descr="Table with solid fill">
            <a:extLst>
              <a:ext uri="{FF2B5EF4-FFF2-40B4-BE49-F238E27FC236}">
                <a16:creationId xmlns:a16="http://schemas.microsoft.com/office/drawing/2014/main" id="{29365181-F744-8260-1FB7-143ACB06C9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4312" y="3730588"/>
            <a:ext cx="1815221" cy="1815221"/>
          </a:xfrm>
          <a:prstGeom prst="rect">
            <a:avLst/>
          </a:prstGeom>
        </p:spPr>
      </p:pic>
      <p:pic>
        <p:nvPicPr>
          <p:cNvPr id="12" name="Graphic 11" descr="Table outline">
            <a:extLst>
              <a:ext uri="{FF2B5EF4-FFF2-40B4-BE49-F238E27FC236}">
                <a16:creationId xmlns:a16="http://schemas.microsoft.com/office/drawing/2014/main" id="{A399E9A8-77B6-549A-56B8-3AA5F4D492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41682" y="2168417"/>
            <a:ext cx="1300480" cy="1300480"/>
          </a:xfrm>
          <a:prstGeom prst="rect">
            <a:avLst/>
          </a:prstGeom>
        </p:spPr>
      </p:pic>
      <p:pic>
        <p:nvPicPr>
          <p:cNvPr id="14" name="Graphic 13" descr="Robot with solid fill">
            <a:extLst>
              <a:ext uri="{FF2B5EF4-FFF2-40B4-BE49-F238E27FC236}">
                <a16:creationId xmlns:a16="http://schemas.microsoft.com/office/drawing/2014/main" id="{7E8D0B91-13CC-D346-90C9-B0E16B1766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6400" y="4180999"/>
            <a:ext cx="914400" cy="914400"/>
          </a:xfrm>
          <a:prstGeom prst="rect">
            <a:avLst/>
          </a:prstGeom>
        </p:spPr>
      </p:pic>
      <p:pic>
        <p:nvPicPr>
          <p:cNvPr id="16" name="Graphic 15" descr="Robot outline">
            <a:extLst>
              <a:ext uri="{FF2B5EF4-FFF2-40B4-BE49-F238E27FC236}">
                <a16:creationId xmlns:a16="http://schemas.microsoft.com/office/drawing/2014/main" id="{3810DCEE-E626-EAE5-389D-1FEAFCB0B87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09041" y="2361457"/>
            <a:ext cx="914400" cy="914400"/>
          </a:xfrm>
          <a:prstGeom prst="rect">
            <a:avLst/>
          </a:prstGeom>
        </p:spPr>
      </p:pic>
      <p:pic>
        <p:nvPicPr>
          <p:cNvPr id="18" name="Graphic 17" descr="Single gear with solid fill">
            <a:extLst>
              <a:ext uri="{FF2B5EF4-FFF2-40B4-BE49-F238E27FC236}">
                <a16:creationId xmlns:a16="http://schemas.microsoft.com/office/drawing/2014/main" id="{684CBC9E-3EEE-5C02-895E-522C57328B3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09041" y="4180998"/>
            <a:ext cx="914400" cy="914400"/>
          </a:xfrm>
          <a:prstGeom prst="rect">
            <a:avLst/>
          </a:prstGeom>
        </p:spPr>
      </p:pic>
      <p:sp>
        <p:nvSpPr>
          <p:cNvPr id="19" name="TextBox 18">
            <a:extLst>
              <a:ext uri="{FF2B5EF4-FFF2-40B4-BE49-F238E27FC236}">
                <a16:creationId xmlns:a16="http://schemas.microsoft.com/office/drawing/2014/main" id="{6CFFA1D6-E84A-0ADE-4E89-7787CC293D8E}"/>
              </a:ext>
            </a:extLst>
          </p:cNvPr>
          <p:cNvSpPr txBox="1"/>
          <p:nvPr/>
        </p:nvSpPr>
        <p:spPr>
          <a:xfrm>
            <a:off x="1391920" y="1850470"/>
            <a:ext cx="1483360" cy="369332"/>
          </a:xfrm>
          <a:prstGeom prst="rect">
            <a:avLst/>
          </a:prstGeom>
          <a:noFill/>
        </p:spPr>
        <p:txBody>
          <a:bodyPr wrap="square" rtlCol="0">
            <a:spAutoFit/>
          </a:bodyPr>
          <a:lstStyle/>
          <a:p>
            <a:r>
              <a:rPr lang="en-US" dirty="0"/>
              <a:t>Google Drive</a:t>
            </a:r>
          </a:p>
        </p:txBody>
      </p:sp>
      <p:sp>
        <p:nvSpPr>
          <p:cNvPr id="25" name="TextBox 24">
            <a:extLst>
              <a:ext uri="{FF2B5EF4-FFF2-40B4-BE49-F238E27FC236}">
                <a16:creationId xmlns:a16="http://schemas.microsoft.com/office/drawing/2014/main" id="{0CBD4DEA-265E-A69C-E03E-F57E6D8D3D76}"/>
              </a:ext>
            </a:extLst>
          </p:cNvPr>
          <p:cNvSpPr txBox="1"/>
          <p:nvPr/>
        </p:nvSpPr>
        <p:spPr>
          <a:xfrm>
            <a:off x="1225989" y="5361143"/>
            <a:ext cx="1815221" cy="369332"/>
          </a:xfrm>
          <a:prstGeom prst="rect">
            <a:avLst/>
          </a:prstGeom>
          <a:noFill/>
        </p:spPr>
        <p:txBody>
          <a:bodyPr wrap="square" rtlCol="0">
            <a:spAutoFit/>
          </a:bodyPr>
          <a:lstStyle/>
          <a:p>
            <a:pPr algn="ctr"/>
            <a:r>
              <a:rPr lang="en-US" dirty="0"/>
              <a:t>Index Creator</a:t>
            </a:r>
          </a:p>
        </p:txBody>
      </p:sp>
      <p:sp>
        <p:nvSpPr>
          <p:cNvPr id="26" name="TextBox 25">
            <a:extLst>
              <a:ext uri="{FF2B5EF4-FFF2-40B4-BE49-F238E27FC236}">
                <a16:creationId xmlns:a16="http://schemas.microsoft.com/office/drawing/2014/main" id="{F05BACDE-7CC9-8FAD-2ACF-4D30C516227F}"/>
              </a:ext>
            </a:extLst>
          </p:cNvPr>
          <p:cNvSpPr txBox="1"/>
          <p:nvPr/>
        </p:nvSpPr>
        <p:spPr>
          <a:xfrm>
            <a:off x="3452160" y="5361143"/>
            <a:ext cx="24281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 Pre-processing</a:t>
            </a:r>
          </a:p>
          <a:p>
            <a:pPr marL="285750" indent="-285750">
              <a:buFont typeface="Arial" panose="020B0604020202020204" pitchFamily="34" charset="0"/>
              <a:buChar char="•"/>
            </a:pPr>
            <a:r>
              <a:rPr lang="en-US" dirty="0"/>
              <a:t>Data Extraction</a:t>
            </a:r>
          </a:p>
        </p:txBody>
      </p:sp>
      <p:sp>
        <p:nvSpPr>
          <p:cNvPr id="27" name="TextBox 26">
            <a:extLst>
              <a:ext uri="{FF2B5EF4-FFF2-40B4-BE49-F238E27FC236}">
                <a16:creationId xmlns:a16="http://schemas.microsoft.com/office/drawing/2014/main" id="{B6FE49BE-7A4D-DCE6-844C-B3D82E902480}"/>
              </a:ext>
            </a:extLst>
          </p:cNvPr>
          <p:cNvSpPr txBox="1"/>
          <p:nvPr/>
        </p:nvSpPr>
        <p:spPr>
          <a:xfrm>
            <a:off x="3763973" y="1750712"/>
            <a:ext cx="1815221" cy="369332"/>
          </a:xfrm>
          <a:prstGeom prst="rect">
            <a:avLst/>
          </a:prstGeom>
          <a:noFill/>
        </p:spPr>
        <p:txBody>
          <a:bodyPr wrap="square" rtlCol="0">
            <a:spAutoFit/>
          </a:bodyPr>
          <a:lstStyle/>
          <a:p>
            <a:pPr algn="ctr"/>
            <a:r>
              <a:rPr lang="en-US" dirty="0"/>
              <a:t>Index Updater</a:t>
            </a:r>
          </a:p>
        </p:txBody>
      </p:sp>
      <p:sp>
        <p:nvSpPr>
          <p:cNvPr id="28" name="TextBox 27">
            <a:extLst>
              <a:ext uri="{FF2B5EF4-FFF2-40B4-BE49-F238E27FC236}">
                <a16:creationId xmlns:a16="http://schemas.microsoft.com/office/drawing/2014/main" id="{3F688E17-27EA-F349-7CE7-10DFF6ED0A86}"/>
              </a:ext>
            </a:extLst>
          </p:cNvPr>
          <p:cNvSpPr txBox="1"/>
          <p:nvPr/>
        </p:nvSpPr>
        <p:spPr>
          <a:xfrm>
            <a:off x="6501155" y="1731256"/>
            <a:ext cx="1815221" cy="646331"/>
          </a:xfrm>
          <a:prstGeom prst="rect">
            <a:avLst/>
          </a:prstGeom>
          <a:noFill/>
        </p:spPr>
        <p:txBody>
          <a:bodyPr wrap="square" rtlCol="0">
            <a:spAutoFit/>
          </a:bodyPr>
          <a:lstStyle/>
          <a:p>
            <a:pPr algn="ctr"/>
            <a:r>
              <a:rPr lang="en-US" dirty="0"/>
              <a:t>Updated Index </a:t>
            </a:r>
            <a:r>
              <a:rPr lang="en-US" dirty="0" err="1"/>
              <a:t>DataFrame</a:t>
            </a:r>
            <a:endParaRPr lang="en-US" dirty="0"/>
          </a:p>
        </p:txBody>
      </p:sp>
      <p:sp>
        <p:nvSpPr>
          <p:cNvPr id="29" name="TextBox 28">
            <a:extLst>
              <a:ext uri="{FF2B5EF4-FFF2-40B4-BE49-F238E27FC236}">
                <a16:creationId xmlns:a16="http://schemas.microsoft.com/office/drawing/2014/main" id="{1004F5D1-2C72-01AB-8D45-049F00FFF239}"/>
              </a:ext>
            </a:extLst>
          </p:cNvPr>
          <p:cNvSpPr txBox="1"/>
          <p:nvPr/>
        </p:nvSpPr>
        <p:spPr>
          <a:xfrm>
            <a:off x="6501155" y="5361143"/>
            <a:ext cx="1815221" cy="369332"/>
          </a:xfrm>
          <a:prstGeom prst="rect">
            <a:avLst/>
          </a:prstGeom>
          <a:noFill/>
        </p:spPr>
        <p:txBody>
          <a:bodyPr wrap="square" rtlCol="0">
            <a:spAutoFit/>
          </a:bodyPr>
          <a:lstStyle/>
          <a:p>
            <a:pPr algn="ctr"/>
            <a:r>
              <a:rPr lang="en-US" dirty="0"/>
              <a:t>Final Data</a:t>
            </a:r>
          </a:p>
        </p:txBody>
      </p:sp>
      <p:sp>
        <p:nvSpPr>
          <p:cNvPr id="30" name="TextBox 29">
            <a:extLst>
              <a:ext uri="{FF2B5EF4-FFF2-40B4-BE49-F238E27FC236}">
                <a16:creationId xmlns:a16="http://schemas.microsoft.com/office/drawing/2014/main" id="{00B5BF55-0A88-8BF2-B5C3-EFBDA1C18A1F}"/>
              </a:ext>
            </a:extLst>
          </p:cNvPr>
          <p:cNvSpPr txBox="1"/>
          <p:nvPr/>
        </p:nvSpPr>
        <p:spPr>
          <a:xfrm>
            <a:off x="9744177" y="3545922"/>
            <a:ext cx="1815221" cy="369332"/>
          </a:xfrm>
          <a:prstGeom prst="rect">
            <a:avLst/>
          </a:prstGeom>
          <a:noFill/>
        </p:spPr>
        <p:txBody>
          <a:bodyPr wrap="square" rtlCol="0">
            <a:spAutoFit/>
          </a:bodyPr>
          <a:lstStyle/>
          <a:p>
            <a:pPr algn="ctr"/>
            <a:r>
              <a:rPr lang="en-US" dirty="0"/>
              <a:t>CSV/Database</a:t>
            </a:r>
          </a:p>
        </p:txBody>
      </p:sp>
      <p:cxnSp>
        <p:nvCxnSpPr>
          <p:cNvPr id="32" name="Straight Arrow Connector 31">
            <a:extLst>
              <a:ext uri="{FF2B5EF4-FFF2-40B4-BE49-F238E27FC236}">
                <a16:creationId xmlns:a16="http://schemas.microsoft.com/office/drawing/2014/main" id="{56FB30B8-C3DC-D6E3-5832-335F53B3EE2A}"/>
              </a:ext>
            </a:extLst>
          </p:cNvPr>
          <p:cNvCxnSpPr>
            <a:cxnSpLocks/>
            <a:stCxn id="7" idx="2"/>
            <a:endCxn id="14" idx="0"/>
          </p:cNvCxnSpPr>
          <p:nvPr/>
        </p:nvCxnSpPr>
        <p:spPr>
          <a:xfrm>
            <a:off x="2133600" y="3293984"/>
            <a:ext cx="0" cy="887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4DB9D4A4-8815-C8FD-9519-63B627C395B0}"/>
              </a:ext>
            </a:extLst>
          </p:cNvPr>
          <p:cNvCxnSpPr>
            <a:stCxn id="7" idx="3"/>
            <a:endCxn id="16" idx="1"/>
          </p:cNvCxnSpPr>
          <p:nvPr/>
        </p:nvCxnSpPr>
        <p:spPr>
          <a:xfrm flipV="1">
            <a:off x="2590800" y="2818657"/>
            <a:ext cx="1618241" cy="181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EB60F8FD-D2BB-906A-FD8B-B6340ACFD04A}"/>
              </a:ext>
            </a:extLst>
          </p:cNvPr>
          <p:cNvCxnSpPr>
            <a:stCxn id="16" idx="3"/>
            <a:endCxn id="12" idx="1"/>
          </p:cNvCxnSpPr>
          <p:nvPr/>
        </p:nvCxnSpPr>
        <p:spPr>
          <a:xfrm>
            <a:off x="5123441" y="2818657"/>
            <a:ext cx="161824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3A1B2489-AF36-C970-094E-BA6F39F178EB}"/>
              </a:ext>
            </a:extLst>
          </p:cNvPr>
          <p:cNvCxnSpPr>
            <a:stCxn id="12" idx="2"/>
            <a:endCxn id="9" idx="0"/>
          </p:cNvCxnSpPr>
          <p:nvPr/>
        </p:nvCxnSpPr>
        <p:spPr>
          <a:xfrm>
            <a:off x="7391922" y="3468897"/>
            <a:ext cx="1" cy="2616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9A7976A1-1F09-B379-948D-AD899C3255C6}"/>
              </a:ext>
            </a:extLst>
          </p:cNvPr>
          <p:cNvCxnSpPr>
            <a:cxnSpLocks/>
            <a:stCxn id="14" idx="3"/>
            <a:endCxn id="18" idx="1"/>
          </p:cNvCxnSpPr>
          <p:nvPr/>
        </p:nvCxnSpPr>
        <p:spPr>
          <a:xfrm flipV="1">
            <a:off x="2590800" y="4638198"/>
            <a:ext cx="161824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D118BBC7-DA05-2C02-8547-DB8F3BE62B2B}"/>
              </a:ext>
            </a:extLst>
          </p:cNvPr>
          <p:cNvCxnSpPr>
            <a:cxnSpLocks/>
            <a:stCxn id="18" idx="3"/>
            <a:endCxn id="9" idx="1"/>
          </p:cNvCxnSpPr>
          <p:nvPr/>
        </p:nvCxnSpPr>
        <p:spPr>
          <a:xfrm>
            <a:off x="5123441" y="4638198"/>
            <a:ext cx="136087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5345B898-E4EF-009D-CFBC-A930EC085FBF}"/>
              </a:ext>
            </a:extLst>
          </p:cNvPr>
          <p:cNvCxnSpPr>
            <a:stCxn id="9" idx="3"/>
            <a:endCxn id="5" idx="1"/>
          </p:cNvCxnSpPr>
          <p:nvPr/>
        </p:nvCxnSpPr>
        <p:spPr>
          <a:xfrm flipV="1">
            <a:off x="8299533" y="4638198"/>
            <a:ext cx="1895055"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0681F133-EA05-D266-74E7-412CF13476A5}"/>
              </a:ext>
            </a:extLst>
          </p:cNvPr>
          <p:cNvCxnSpPr>
            <a:stCxn id="16" idx="2"/>
            <a:endCxn id="18" idx="0"/>
          </p:cNvCxnSpPr>
          <p:nvPr/>
        </p:nvCxnSpPr>
        <p:spPr>
          <a:xfrm>
            <a:off x="4666241" y="3275857"/>
            <a:ext cx="0" cy="9051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CD41C702-B8DF-3BAA-4CF3-F652D4D3AE7F}"/>
              </a:ext>
            </a:extLst>
          </p:cNvPr>
          <p:cNvCxnSpPr>
            <a:cxnSpLocks/>
            <a:stCxn id="18" idx="3"/>
          </p:cNvCxnSpPr>
          <p:nvPr/>
        </p:nvCxnSpPr>
        <p:spPr>
          <a:xfrm flipV="1">
            <a:off x="5123441" y="2909756"/>
            <a:ext cx="1644650" cy="1728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6778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542EA1A1-6951-C9C8-8B7C-747A4605F222}"/>
              </a:ext>
            </a:extLst>
          </p:cNvPr>
          <p:cNvSpPr>
            <a:spLocks noGrp="1"/>
          </p:cNvSpPr>
          <p:nvPr>
            <p:ph type="title"/>
          </p:nvPr>
        </p:nvSpPr>
        <p:spPr>
          <a:xfrm>
            <a:off x="1245072" y="1289765"/>
            <a:ext cx="3651101" cy="4270963"/>
          </a:xfrm>
        </p:spPr>
        <p:txBody>
          <a:bodyPr anchor="ctr">
            <a:normAutofit/>
          </a:bodyPr>
          <a:lstStyle/>
          <a:p>
            <a:pPr algn="ctr"/>
            <a:r>
              <a:rPr lang="en-US" sz="7200">
                <a:solidFill>
                  <a:schemeClr val="bg1"/>
                </a:solidFill>
              </a:rPr>
              <a:t>Why Big Data?</a:t>
            </a:r>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96CD46B-1E4B-B642-8D0A-AE4DB29B8058}"/>
              </a:ext>
            </a:extLst>
          </p:cNvPr>
          <p:cNvSpPr>
            <a:spLocks noGrp="1"/>
          </p:cNvSpPr>
          <p:nvPr>
            <p:ph idx="1"/>
          </p:nvPr>
        </p:nvSpPr>
        <p:spPr>
          <a:xfrm>
            <a:off x="6397039" y="381935"/>
            <a:ext cx="4685916" cy="5974415"/>
          </a:xfrm>
        </p:spPr>
        <p:txBody>
          <a:bodyPr anchor="ctr">
            <a:normAutofit/>
          </a:bodyPr>
          <a:lstStyle/>
          <a:p>
            <a:r>
              <a:rPr lang="en-US" sz="1800"/>
              <a:t>Going Over Thousands files (12827 in our Case)</a:t>
            </a:r>
          </a:p>
          <a:p>
            <a:r>
              <a:rPr lang="en-US" sz="1800"/>
              <a:t>Multiple File Formats (Text, Docx, PDF, Image, Python)</a:t>
            </a:r>
          </a:p>
          <a:p>
            <a:r>
              <a:rPr lang="en-US" sz="1800"/>
              <a:t>Creating Indexes as fast as files get created</a:t>
            </a:r>
          </a:p>
          <a:p>
            <a:r>
              <a:rPr lang="en-US" sz="1800"/>
              <a:t>Extracting only specific information</a:t>
            </a:r>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27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DCE4943-BF93-466E-4EE5-D40522A535C0}"/>
              </a:ext>
            </a:extLst>
          </p:cNvPr>
          <p:cNvSpPr>
            <a:spLocks noGrp="1"/>
          </p:cNvSpPr>
          <p:nvPr>
            <p:ph type="title"/>
          </p:nvPr>
        </p:nvSpPr>
        <p:spPr>
          <a:xfrm>
            <a:off x="1256522" y="591829"/>
            <a:ext cx="3939688" cy="5583126"/>
          </a:xfrm>
        </p:spPr>
        <p:txBody>
          <a:bodyPr>
            <a:normAutofit/>
          </a:bodyPr>
          <a:lstStyle/>
          <a:p>
            <a:r>
              <a:rPr lang="en-US" sz="7200"/>
              <a:t>Use cases</a:t>
            </a:r>
          </a:p>
        </p:txBody>
      </p:sp>
      <p:cxnSp>
        <p:nvCxnSpPr>
          <p:cNvPr id="33"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6"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37" name="Content Placeholder 2">
            <a:extLst>
              <a:ext uri="{FF2B5EF4-FFF2-40B4-BE49-F238E27FC236}">
                <a16:creationId xmlns:a16="http://schemas.microsoft.com/office/drawing/2014/main" id="{70D10BEC-C758-4E3C-7005-E520A354C824}"/>
              </a:ext>
            </a:extLst>
          </p:cNvPr>
          <p:cNvGraphicFramePr>
            <a:graphicFrameLocks noGrp="1"/>
          </p:cNvGraphicFramePr>
          <p:nvPr>
            <p:ph idx="1"/>
            <p:extLst>
              <p:ext uri="{D42A27DB-BD31-4B8C-83A1-F6EECF244321}">
                <p14:modId xmlns:p14="http://schemas.microsoft.com/office/powerpoint/2010/main" val="1532028623"/>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956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38" y="998538"/>
            <a:ext cx="4203700"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C453148-70C2-422C-A347-03BC54F0DF5E}"/>
              </a:ext>
            </a:extLst>
          </p:cNvPr>
          <p:cNvSpPr/>
          <p:nvPr/>
        </p:nvSpPr>
        <p:spPr>
          <a:xfrm>
            <a:off x="2766501" y="5401444"/>
            <a:ext cx="6331974" cy="707886"/>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eaLnBrk="1" fontAlgn="auto" hangingPunct="1">
              <a:spcBef>
                <a:spcPts val="0"/>
              </a:spcBef>
              <a:spcAft>
                <a:spcPts val="0"/>
              </a:spcAft>
              <a:defRPr/>
            </a:pPr>
            <a:r>
              <a:rPr lang="en-US" sz="4000" dirty="0">
                <a:ln w="0"/>
                <a:solidFill>
                  <a:schemeClr val="bg1"/>
                </a:solidFill>
                <a:latin typeface="Elephant" panose="02020904090505020303" pitchFamily="18" charset="0"/>
              </a:rPr>
              <a:t>Nimbus Web Server</a:t>
            </a:r>
          </a:p>
        </p:txBody>
      </p:sp>
    </p:spTree>
    <p:extLst>
      <p:ext uri="{BB962C8B-B14F-4D97-AF65-F5344CB8AC3E}">
        <p14:creationId xmlns:p14="http://schemas.microsoft.com/office/powerpoint/2010/main" val="2908928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Video 3">
            <a:extLst>
              <a:ext uri="{FF2B5EF4-FFF2-40B4-BE49-F238E27FC236}">
                <a16:creationId xmlns:a16="http://schemas.microsoft.com/office/drawing/2014/main" id="{E02E68F6-37CA-2049-5B0B-B495B35980E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0" name="Rectangle 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530A9-7226-D191-BA3D-5C1B7053F0DB}"/>
              </a:ext>
            </a:extLst>
          </p:cNvPr>
          <p:cNvSpPr>
            <a:spLocks noGrp="1"/>
          </p:cNvSpPr>
          <p:nvPr>
            <p:ph type="title"/>
          </p:nvPr>
        </p:nvSpPr>
        <p:spPr>
          <a:xfrm>
            <a:off x="6096006" y="643467"/>
            <a:ext cx="5452529" cy="3569242"/>
          </a:xfrm>
        </p:spPr>
        <p:txBody>
          <a:bodyPr vert="horz" lIns="91440" tIns="45720" rIns="91440" bIns="45720" rtlCol="0" anchor="t">
            <a:normAutofit/>
          </a:bodyPr>
          <a:lstStyle/>
          <a:p>
            <a:pPr algn="r"/>
            <a:r>
              <a:rPr lang="en-US" sz="6000" b="1" i="0" kern="1200" cap="all" baseline="0">
                <a:solidFill>
                  <a:schemeClr val="bg1"/>
                </a:solidFill>
                <a:latin typeface="+mj-lt"/>
                <a:ea typeface="+mj-ea"/>
                <a:cs typeface="+mj-cs"/>
              </a:rPr>
              <a:t>Future Scope?</a:t>
            </a:r>
          </a:p>
        </p:txBody>
      </p:sp>
    </p:spTree>
    <p:extLst>
      <p:ext uri="{BB962C8B-B14F-4D97-AF65-F5344CB8AC3E}">
        <p14:creationId xmlns:p14="http://schemas.microsoft.com/office/powerpoint/2010/main" val="41752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E09619FB-25D4-0B04-EB39-F1E0B77537E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469" r="-1" b="14240"/>
          <a:stretch/>
        </p:blipFill>
        <p:spPr>
          <a:xfrm>
            <a:off x="20" y="-121910"/>
            <a:ext cx="12188932" cy="6857990"/>
          </a:xfrm>
          <a:prstGeom prst="rect">
            <a:avLst/>
          </a:prstGeom>
        </p:spPr>
      </p:pic>
      <p:sp>
        <p:nvSpPr>
          <p:cNvPr id="21" name="Rectangle 20">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497B495-EE9F-D6E5-7C20-BCAC6050E6D1}"/>
              </a:ext>
            </a:extLst>
          </p:cNvPr>
          <p:cNvSpPr txBox="1"/>
          <p:nvPr/>
        </p:nvSpPr>
        <p:spPr>
          <a:xfrm>
            <a:off x="9774509" y="6657945"/>
            <a:ext cx="241444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aulstechtalk.com/2021/06/how-companies-use-big-data-and-analytic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32" name="Rectangle 31">
            <a:extLst>
              <a:ext uri="{FF2B5EF4-FFF2-40B4-BE49-F238E27FC236}">
                <a16:creationId xmlns:a16="http://schemas.microsoft.com/office/drawing/2014/main" id="{081380E9-8185-20A6-1D1C-243B9369A3BA}"/>
              </a:ext>
            </a:extLst>
          </p:cNvPr>
          <p:cNvSpPr/>
          <p:nvPr/>
        </p:nvSpPr>
        <p:spPr>
          <a:xfrm>
            <a:off x="3405549" y="5232369"/>
            <a:ext cx="5377854" cy="923330"/>
          </a:xfrm>
          <a:prstGeom prst="rect">
            <a:avLst/>
          </a:prstGeom>
          <a:noFill/>
        </p:spPr>
        <p:txBody>
          <a:bodyPr wrap="squar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5865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ying Nimbus | Ultra Dragon Ball Wiki | Fandom">
            <a:extLst>
              <a:ext uri="{FF2B5EF4-FFF2-40B4-BE49-F238E27FC236}">
                <a16:creationId xmlns:a16="http://schemas.microsoft.com/office/drawing/2014/main" id="{4AF5521B-027F-C7C4-8D86-7C2AB1A7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098" y="1657497"/>
            <a:ext cx="3895725" cy="3990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nto'un | Naruto Profile Wiki | Fandom">
            <a:extLst>
              <a:ext uri="{FF2B5EF4-FFF2-40B4-BE49-F238E27FC236}">
                <a16:creationId xmlns:a16="http://schemas.microsoft.com/office/drawing/2014/main" id="{6D9CB19E-3178-C632-7475-44BB3B177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 y="3088640"/>
            <a:ext cx="6341258" cy="35669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itches and wizards admire the Nimbus 2000 in Diagon Alley — Harry Potter  Fan Zone">
            <a:extLst>
              <a:ext uri="{FF2B5EF4-FFF2-40B4-BE49-F238E27FC236}">
                <a16:creationId xmlns:a16="http://schemas.microsoft.com/office/drawing/2014/main" id="{3F021C30-91AA-702E-42E1-83C6260F0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840" y="424475"/>
            <a:ext cx="6341258" cy="246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638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456" y="2349500"/>
            <a:ext cx="27209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9968" y="476250"/>
            <a:ext cx="12636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756" y="5159375"/>
            <a:ext cx="1560512"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118" y="466522"/>
            <a:ext cx="12636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8268" y="476250"/>
            <a:ext cx="12636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643" y="5159375"/>
            <a:ext cx="1560513"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506" y="5159375"/>
            <a:ext cx="1560512"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2EB2C82-70CC-4B29-BDAC-4ED32E72FBE8}"/>
              </a:ext>
            </a:extLst>
          </p:cNvPr>
          <p:cNvCxnSpPr>
            <a:cxnSpLocks/>
          </p:cNvCxnSpPr>
          <p:nvPr/>
        </p:nvCxnSpPr>
        <p:spPr>
          <a:xfrm>
            <a:off x="5216118" y="1255713"/>
            <a:ext cx="1317625" cy="1300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5FB6748-944F-4C3B-BE2C-296B07188DB8}"/>
              </a:ext>
            </a:extLst>
          </p:cNvPr>
          <p:cNvCxnSpPr>
            <a:cxnSpLocks/>
            <a:endCxn id="3" idx="0"/>
          </p:cNvCxnSpPr>
          <p:nvPr/>
        </p:nvCxnSpPr>
        <p:spPr>
          <a:xfrm>
            <a:off x="6990943" y="1301750"/>
            <a:ext cx="1" cy="10477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6D9664-B83D-42D9-A484-29E325C4FCB2}"/>
              </a:ext>
            </a:extLst>
          </p:cNvPr>
          <p:cNvCxnSpPr>
            <a:cxnSpLocks/>
          </p:cNvCxnSpPr>
          <p:nvPr/>
        </p:nvCxnSpPr>
        <p:spPr>
          <a:xfrm flipH="1">
            <a:off x="7671981" y="1277938"/>
            <a:ext cx="1039812" cy="13065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05C523A-2CE5-4E24-B46E-3ACF4790B080}"/>
              </a:ext>
            </a:extLst>
          </p:cNvPr>
          <p:cNvCxnSpPr>
            <a:cxnSpLocks/>
          </p:cNvCxnSpPr>
          <p:nvPr/>
        </p:nvCxnSpPr>
        <p:spPr>
          <a:xfrm flipH="1">
            <a:off x="8511512" y="3583910"/>
            <a:ext cx="16033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2E1689-E56B-412B-846B-DBAC6545E6BD}"/>
              </a:ext>
            </a:extLst>
          </p:cNvPr>
          <p:cNvCxnSpPr>
            <a:cxnSpLocks/>
            <a:stCxn id="3" idx="1"/>
          </p:cNvCxnSpPr>
          <p:nvPr/>
        </p:nvCxnSpPr>
        <p:spPr>
          <a:xfrm flipH="1">
            <a:off x="1859710" y="3504407"/>
            <a:ext cx="3770746" cy="17422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598136-910B-4B9F-82FB-8AA112019688}"/>
              </a:ext>
            </a:extLst>
          </p:cNvPr>
          <p:cNvCxnSpPr>
            <a:cxnSpLocks/>
          </p:cNvCxnSpPr>
          <p:nvPr/>
        </p:nvCxnSpPr>
        <p:spPr>
          <a:xfrm flipH="1">
            <a:off x="2958693" y="3741738"/>
            <a:ext cx="2671763" cy="1504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3605B4-4967-40F8-9991-F125473E6535}"/>
              </a:ext>
            </a:extLst>
          </p:cNvPr>
          <p:cNvCxnSpPr>
            <a:cxnSpLocks/>
          </p:cNvCxnSpPr>
          <p:nvPr/>
        </p:nvCxnSpPr>
        <p:spPr>
          <a:xfrm flipH="1">
            <a:off x="4152493" y="3975100"/>
            <a:ext cx="1477963" cy="1271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10F7F01-6051-4846-A881-F8E3899E0DC7}"/>
              </a:ext>
            </a:extLst>
          </p:cNvPr>
          <p:cNvSpPr/>
          <p:nvPr/>
        </p:nvSpPr>
        <p:spPr>
          <a:xfrm>
            <a:off x="6054318" y="4705350"/>
            <a:ext cx="1897063" cy="338138"/>
          </a:xfrm>
          <a:prstGeom prst="rect">
            <a:avLst/>
          </a:prstGeom>
          <a:noFill/>
        </p:spPr>
        <p:txBody>
          <a:bodyPr wrap="none">
            <a:spAutoFit/>
          </a:bodyPr>
          <a:lstStyle/>
          <a:p>
            <a:pPr algn="ctr" eaLnBrk="1" fontAlgn="auto" hangingPunct="1">
              <a:spcBef>
                <a:spcPts val="0"/>
              </a:spcBef>
              <a:spcAft>
                <a:spcPts val="0"/>
              </a:spcAft>
              <a:defRPr/>
            </a:pPr>
            <a:r>
              <a:rPr lang="en-US" sz="1600" dirty="0">
                <a:ln w="0"/>
                <a:effectLst>
                  <a:outerShdw blurRad="38100" dist="19050" dir="2700000" algn="tl" rotWithShape="0">
                    <a:schemeClr val="dk1">
                      <a:alpha val="40000"/>
                    </a:schemeClr>
                  </a:outerShdw>
                </a:effectLst>
                <a:latin typeface="+mn-lt"/>
              </a:rPr>
              <a:t>NIMBUS Web Server</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9885" y="2889327"/>
            <a:ext cx="1486617" cy="1486617"/>
          </a:xfrm>
          <a:prstGeom prst="rect">
            <a:avLst/>
          </a:prstGeom>
        </p:spPr>
      </p:pic>
    </p:spTree>
    <p:extLst>
      <p:ext uri="{BB962C8B-B14F-4D97-AF65-F5344CB8AC3E}">
        <p14:creationId xmlns:p14="http://schemas.microsoft.com/office/powerpoint/2010/main" val="115525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00"/>
                            </p:stCondLst>
                            <p:childTnLst>
                              <p:par>
                                <p:cTn id="58" presetID="2" presetClass="entr" presetSubtype="4"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ppt_x"/>
                                          </p:val>
                                        </p:tav>
                                        <p:tav tm="100000">
                                          <p:val>
                                            <p:strVal val="#ppt_x"/>
                                          </p:val>
                                        </p:tav>
                                      </p:tavLst>
                                    </p:anim>
                                    <p:anim calcmode="lin" valueType="num">
                                      <p:cBhvr additive="base">
                                        <p:cTn id="61" dur="500" fill="hold"/>
                                        <p:tgtEl>
                                          <p:spTgt spid="4"/>
                                        </p:tgtEl>
                                        <p:attrNameLst>
                                          <p:attrName>ppt_y</p:attrName>
                                        </p:attrNameLst>
                                      </p:cBhvr>
                                      <p:tavLst>
                                        <p:tav tm="0">
                                          <p:val>
                                            <p:strVal val="1+#ppt_h/2"/>
                                          </p:val>
                                        </p:tav>
                                        <p:tav tm="100000">
                                          <p:val>
                                            <p:strVal val="#ppt_y"/>
                                          </p:val>
                                        </p:tav>
                                      </p:tavLst>
                                    </p:anim>
                                  </p:childTnLst>
                                </p:cTn>
                              </p:par>
                            </p:childTnLst>
                          </p:cTn>
                        </p:par>
                        <p:par>
                          <p:cTn id="62" fill="hold">
                            <p:stCondLst>
                              <p:cond delay="1000"/>
                            </p:stCondLst>
                            <p:childTnLst>
                              <p:par>
                                <p:cTn id="63" presetID="42" presetClass="entr" presetSubtype="0"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nightmare of India's tallest rubbish mountain - BBC News">
            <a:extLst>
              <a:ext uri="{FF2B5EF4-FFF2-40B4-BE49-F238E27FC236}">
                <a16:creationId xmlns:a16="http://schemas.microsoft.com/office/drawing/2014/main" id="{9DA3D3EB-5AFD-C7B4-2997-0F0478073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12"/>
          <a:stretch/>
        </p:blipFill>
        <p:spPr bwMode="auto">
          <a:xfrm>
            <a:off x="307775" y="261437"/>
            <a:ext cx="11576450" cy="63351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9C3B2B-F4D3-EC5A-3F82-CDC04B9C2075}"/>
              </a:ext>
            </a:extLst>
          </p:cNvPr>
          <p:cNvSpPr/>
          <p:nvPr/>
        </p:nvSpPr>
        <p:spPr>
          <a:xfrm>
            <a:off x="6949862" y="3075230"/>
            <a:ext cx="3280835" cy="369332"/>
          </a:xfrm>
          <a:prstGeom prst="rect">
            <a:avLst/>
          </a:prstGeom>
          <a:noFill/>
        </p:spPr>
        <p:txBody>
          <a:bodyPr wrap="none" lIns="91440" tIns="45720" rIns="91440" bIns="45720">
            <a:spAutoFit/>
          </a:bodyPr>
          <a:lstStyle/>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Your File is here somewhere</a:t>
            </a:r>
          </a:p>
        </p:txBody>
      </p:sp>
      <p:sp>
        <p:nvSpPr>
          <p:cNvPr id="3" name="Arrow: Down 2">
            <a:extLst>
              <a:ext uri="{FF2B5EF4-FFF2-40B4-BE49-F238E27FC236}">
                <a16:creationId xmlns:a16="http://schemas.microsoft.com/office/drawing/2014/main" id="{3675D0F7-E285-ACBE-6FC5-8345B9353476}"/>
              </a:ext>
            </a:extLst>
          </p:cNvPr>
          <p:cNvSpPr/>
          <p:nvPr/>
        </p:nvSpPr>
        <p:spPr>
          <a:xfrm>
            <a:off x="8453120" y="3521333"/>
            <a:ext cx="274320" cy="36933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357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3F9570FC-C536-B53B-9EF2-49249066221C}"/>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E7E79B-3AAC-6EA0-95D6-5F6BD75231C2}"/>
              </a:ext>
            </a:extLst>
          </p:cNvPr>
          <p:cNvSpPr>
            <a:spLocks noGrp="1"/>
          </p:cNvSpPr>
          <p:nvPr>
            <p:ph type="ctrTitle"/>
          </p:nvPr>
        </p:nvSpPr>
        <p:spPr>
          <a:xfrm>
            <a:off x="477981" y="1122362"/>
            <a:ext cx="4023360" cy="2802219"/>
          </a:xfrm>
        </p:spPr>
        <p:txBody>
          <a:bodyPr anchor="b">
            <a:normAutofit/>
          </a:bodyPr>
          <a:lstStyle/>
          <a:p>
            <a:r>
              <a:rPr lang="en-US" sz="5400"/>
              <a:t>Search Engine for Files</a:t>
            </a:r>
          </a:p>
        </p:txBody>
      </p:sp>
      <p:sp>
        <p:nvSpPr>
          <p:cNvPr id="3" name="Subtitle 2">
            <a:extLst>
              <a:ext uri="{FF2B5EF4-FFF2-40B4-BE49-F238E27FC236}">
                <a16:creationId xmlns:a16="http://schemas.microsoft.com/office/drawing/2014/main" id="{411CC8B2-ED27-B0B1-0C76-3A5C257D0F77}"/>
              </a:ext>
            </a:extLst>
          </p:cNvPr>
          <p:cNvSpPr>
            <a:spLocks noGrp="1"/>
          </p:cNvSpPr>
          <p:nvPr>
            <p:ph type="subTitle" idx="1"/>
          </p:nvPr>
        </p:nvSpPr>
        <p:spPr>
          <a:xfrm>
            <a:off x="477980" y="4065146"/>
            <a:ext cx="4023359" cy="1208141"/>
          </a:xfrm>
        </p:spPr>
        <p:txBody>
          <a:bodyPr>
            <a:normAutofit/>
          </a:bodyPr>
          <a:lstStyle/>
          <a:p>
            <a:endParaRPr lang="en-US"/>
          </a:p>
        </p:txBody>
      </p:sp>
    </p:spTree>
    <p:extLst>
      <p:ext uri="{BB962C8B-B14F-4D97-AF65-F5344CB8AC3E}">
        <p14:creationId xmlns:p14="http://schemas.microsoft.com/office/powerpoint/2010/main" val="25095110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192CEED1-41DC-99C5-CAA1-F0BDED598E9A}"/>
              </a:ext>
            </a:extLst>
          </p:cNvPr>
          <p:cNvSpPr>
            <a:spLocks noGrp="1"/>
          </p:cNvSpPr>
          <p:nvPr>
            <p:ph type="title"/>
          </p:nvPr>
        </p:nvSpPr>
        <p:spPr>
          <a:xfrm>
            <a:off x="3506755" y="365125"/>
            <a:ext cx="7161245" cy="1325563"/>
          </a:xfrm>
        </p:spPr>
        <p:txBody>
          <a:bodyPr>
            <a:normAutofit/>
          </a:bodyPr>
          <a:lstStyle/>
          <a:p>
            <a:r>
              <a:rPr lang="en-US" sz="3600"/>
              <a:t>What’s the Use?</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40" y="1027906"/>
            <a:ext cx="3408787" cy="0"/>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34D6C8C5-04BF-E176-E6B7-FFB3ABC1EEBB}"/>
              </a:ext>
            </a:extLst>
          </p:cNvPr>
          <p:cNvGraphicFramePr>
            <a:graphicFrameLocks noGrp="1"/>
          </p:cNvGraphicFramePr>
          <p:nvPr>
            <p:ph idx="1"/>
            <p:extLst>
              <p:ext uri="{D42A27DB-BD31-4B8C-83A1-F6EECF244321}">
                <p14:modId xmlns:p14="http://schemas.microsoft.com/office/powerpoint/2010/main" val="30113723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49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5 V's of Big Data. Volume, Velocity, Variety, Veracity… | by Surya  Gutta | Analytics Vidhya">
            <a:extLst>
              <a:ext uri="{FF2B5EF4-FFF2-40B4-BE49-F238E27FC236}">
                <a16:creationId xmlns:a16="http://schemas.microsoft.com/office/drawing/2014/main" id="{3907D1DF-D853-8A2B-C0F3-F0D154C49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0"/>
            <a:ext cx="7226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40156"/>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1019</Words>
  <Application>Microsoft Office PowerPoint</Application>
  <PresentationFormat>Widescreen</PresentationFormat>
  <Paragraphs>122</Paragraphs>
  <Slides>31</Slides>
  <Notes>12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Elephant</vt:lpstr>
      <vt:lpstr>Gill Sans Nova</vt:lpstr>
      <vt:lpstr>Roboto</vt:lpstr>
      <vt:lpstr>Times New Roman</vt:lpstr>
      <vt:lpstr>Univers</vt:lpstr>
      <vt:lpstr>GradientVTI</vt:lpstr>
      <vt:lpstr>File Storage Indexing</vt:lpstr>
      <vt:lpstr>PowerPoint Presentation</vt:lpstr>
      <vt:lpstr>PowerPoint Presentation</vt:lpstr>
      <vt:lpstr>PowerPoint Presentation</vt:lpstr>
      <vt:lpstr>PowerPoint Presentation</vt:lpstr>
      <vt:lpstr>PowerPoint Presentation</vt:lpstr>
      <vt:lpstr>Search Engine for Files</vt:lpstr>
      <vt:lpstr>What’s the Use?</vt:lpstr>
      <vt:lpstr>PowerPoint Presentation</vt:lpstr>
      <vt:lpstr>Tools Used</vt:lpstr>
      <vt:lpstr>Dataset Insights</vt:lpstr>
      <vt:lpstr>Project Flow</vt:lpstr>
      <vt:lpstr>Why Google Colab?</vt:lpstr>
      <vt:lpstr>PySpark</vt:lpstr>
      <vt:lpstr>PowerPoint Presentation</vt:lpstr>
      <vt:lpstr>Metadata Information</vt:lpstr>
      <vt:lpstr>File Distribution by Count</vt:lpstr>
      <vt:lpstr>File Distribution by Size</vt:lpstr>
      <vt:lpstr>Extension Treemap</vt:lpstr>
      <vt:lpstr>Folder Distribution by Size</vt:lpstr>
      <vt:lpstr>Log-Scale based on Size and Rank</vt:lpstr>
      <vt:lpstr>Data  Pre-processing &amp; Insights</vt:lpstr>
      <vt:lpstr>Functions to Extract Data</vt:lpstr>
      <vt:lpstr>User Defined Functions</vt:lpstr>
      <vt:lpstr>Outputs of UDF</vt:lpstr>
      <vt:lpstr>This is not One time.</vt:lpstr>
      <vt:lpstr>Creating a Pipeline to get Updated Indexes</vt:lpstr>
      <vt:lpstr>Why Big Data?</vt:lpstr>
      <vt:lpstr>Use cases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Storage Indexing</dc:title>
  <dc:creator>Hariom Vyas</dc:creator>
  <cp:lastModifiedBy>Hariom</cp:lastModifiedBy>
  <cp:revision>8</cp:revision>
  <dcterms:created xsi:type="dcterms:W3CDTF">2022-12-07T02:23:35Z</dcterms:created>
  <dcterms:modified xsi:type="dcterms:W3CDTF">2022-12-14T00:55:23Z</dcterms:modified>
</cp:coreProperties>
</file>